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Default Extension="bin" ContentType="application/vnd.openxmlformats-officedocument.oleObject"/>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diagrams/data5.xml" ContentType="application/vnd.openxmlformats-officedocument.drawingml.diagramData+xml"/>
  <Override PartName="/ppt/notesSlides/notesSlide20.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Default Extension="wmf" ContentType="image/x-wmf"/>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6"/>
  </p:notesMasterIdLst>
  <p:handoutMasterIdLst>
    <p:handoutMasterId r:id="rId27"/>
  </p:handoutMasterIdLst>
  <p:sldIdLst>
    <p:sldId id="259" r:id="rId3"/>
    <p:sldId id="260" r:id="rId4"/>
    <p:sldId id="289" r:id="rId5"/>
    <p:sldId id="261" r:id="rId6"/>
    <p:sldId id="264" r:id="rId7"/>
    <p:sldId id="283" r:id="rId8"/>
    <p:sldId id="290" r:id="rId9"/>
    <p:sldId id="276" r:id="rId10"/>
    <p:sldId id="274" r:id="rId11"/>
    <p:sldId id="263" r:id="rId12"/>
    <p:sldId id="268" r:id="rId13"/>
    <p:sldId id="282" r:id="rId14"/>
    <p:sldId id="266" r:id="rId15"/>
    <p:sldId id="267" r:id="rId16"/>
    <p:sldId id="269" r:id="rId17"/>
    <p:sldId id="273" r:id="rId18"/>
    <p:sldId id="265" r:id="rId19"/>
    <p:sldId id="271" r:id="rId20"/>
    <p:sldId id="291" r:id="rId21"/>
    <p:sldId id="278" r:id="rId22"/>
    <p:sldId id="292" r:id="rId23"/>
    <p:sldId id="279" r:id="rId24"/>
    <p:sldId id="28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0066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3590" autoAdjust="0"/>
  </p:normalViewPr>
  <p:slideViewPr>
    <p:cSldViewPr>
      <p:cViewPr varScale="1">
        <p:scale>
          <a:sx n="50" d="100"/>
          <a:sy n="50" d="100"/>
        </p:scale>
        <p:origin x="-108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2748"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8571AC-5E7A-4B35-9888-769DFF886CB9}" type="doc">
      <dgm:prSet loTypeId="urn:microsoft.com/office/officeart/2005/8/layout/vList4" loCatId="list" qsTypeId="urn:microsoft.com/office/officeart/2005/8/quickstyle/simple1#1" qsCatId="simple" csTypeId="urn:microsoft.com/office/officeart/2005/8/colors/accent1_2#1" csCatId="accent1" phldr="1"/>
      <dgm:spPr/>
      <dgm:t>
        <a:bodyPr/>
        <a:lstStyle/>
        <a:p>
          <a:endParaRPr lang="ms-MY"/>
        </a:p>
      </dgm:t>
    </dgm:pt>
    <dgm:pt modelId="{9776A1BB-2674-4B6D-AE69-89D8D5DE41D8}">
      <dgm:prSet phldrT="[Text]" custT="1"/>
      <dgm:spPr/>
      <dgm:t>
        <a:bodyPr/>
        <a:lstStyle/>
        <a:p>
          <a:r>
            <a:rPr lang="en-US" sz="2300" dirty="0" smtClean="0">
              <a:solidFill>
                <a:srgbClr val="FFFF00"/>
              </a:solidFill>
              <a:latin typeface="+mj-lt"/>
            </a:rPr>
            <a:t>Established in 1949 </a:t>
          </a:r>
          <a:r>
            <a:rPr lang="en-US" sz="2300" dirty="0" smtClean="0">
              <a:latin typeface="+mj-lt"/>
            </a:rPr>
            <a:t>under Statistics Ordinance and was known as Bureau of Statistics</a:t>
          </a:r>
          <a:endParaRPr lang="ms-MY" sz="2300" dirty="0">
            <a:latin typeface="+mj-lt"/>
          </a:endParaRPr>
        </a:p>
      </dgm:t>
    </dgm:pt>
    <dgm:pt modelId="{B27904DC-7ADA-4D8D-8B8D-93AFED9136A7}" type="parTrans" cxnId="{A76E80DE-C8C0-460A-9128-EC855F9EC8AC}">
      <dgm:prSet/>
      <dgm:spPr/>
      <dgm:t>
        <a:bodyPr/>
        <a:lstStyle/>
        <a:p>
          <a:endParaRPr lang="ms-MY">
            <a:latin typeface="+mj-lt"/>
          </a:endParaRPr>
        </a:p>
      </dgm:t>
    </dgm:pt>
    <dgm:pt modelId="{3602C000-C574-44E2-88AA-4D4CFC068440}" type="sibTrans" cxnId="{A76E80DE-C8C0-460A-9128-EC855F9EC8AC}">
      <dgm:prSet/>
      <dgm:spPr/>
      <dgm:t>
        <a:bodyPr/>
        <a:lstStyle/>
        <a:p>
          <a:endParaRPr lang="ms-MY">
            <a:latin typeface="+mj-lt"/>
          </a:endParaRPr>
        </a:p>
      </dgm:t>
    </dgm:pt>
    <dgm:pt modelId="{3A26A828-51F0-48CF-826A-332F4E55DABE}">
      <dgm:prSet phldrT="[Text]"/>
      <dgm:spPr/>
      <dgm:t>
        <a:bodyPr/>
        <a:lstStyle/>
        <a:p>
          <a:r>
            <a:rPr lang="en-US" dirty="0" smtClean="0">
              <a:solidFill>
                <a:srgbClr val="FFFF00"/>
              </a:solidFill>
              <a:latin typeface="Tahoma" pitchFamily="34" charset="0"/>
              <a:cs typeface="Tahoma" pitchFamily="34" charset="0"/>
            </a:rPr>
            <a:t>Statistics Act</a:t>
          </a:r>
          <a:r>
            <a:rPr lang="en-US" dirty="0" smtClean="0">
              <a:latin typeface="Tahoma" pitchFamily="34" charset="0"/>
              <a:cs typeface="Tahoma" pitchFamily="34" charset="0"/>
            </a:rPr>
            <a:t> 1965 (Revised-1989)</a:t>
          </a:r>
          <a:endParaRPr lang="ms-MY" dirty="0">
            <a:latin typeface="Tahoma" pitchFamily="34" charset="0"/>
            <a:cs typeface="Tahoma" pitchFamily="34" charset="0"/>
          </a:endParaRPr>
        </a:p>
      </dgm:t>
    </dgm:pt>
    <dgm:pt modelId="{BC66F24C-7148-4C8F-BB99-9C93001E84D1}" type="parTrans" cxnId="{F375F6B2-6DD0-43BB-A27D-107F7D97ADD3}">
      <dgm:prSet/>
      <dgm:spPr/>
      <dgm:t>
        <a:bodyPr/>
        <a:lstStyle/>
        <a:p>
          <a:endParaRPr lang="ms-MY">
            <a:latin typeface="+mj-lt"/>
          </a:endParaRPr>
        </a:p>
      </dgm:t>
    </dgm:pt>
    <dgm:pt modelId="{03176198-D7EE-4F5D-88D1-F6AB58D0E587}" type="sibTrans" cxnId="{F375F6B2-6DD0-43BB-A27D-107F7D97ADD3}">
      <dgm:prSet/>
      <dgm:spPr/>
      <dgm:t>
        <a:bodyPr/>
        <a:lstStyle/>
        <a:p>
          <a:endParaRPr lang="ms-MY">
            <a:latin typeface="+mj-lt"/>
          </a:endParaRPr>
        </a:p>
      </dgm:t>
    </dgm:pt>
    <dgm:pt modelId="{7CC1F986-7FDC-41E3-97E3-624D5C08E07B}">
      <dgm:prSet phldrT="[Text]"/>
      <dgm:spPr/>
      <dgm:t>
        <a:bodyPr/>
        <a:lstStyle/>
        <a:p>
          <a:r>
            <a:rPr lang="en-US" dirty="0" smtClean="0">
              <a:latin typeface="Tahoma" pitchFamily="34" charset="0"/>
              <a:cs typeface="Tahoma" pitchFamily="34" charset="0"/>
            </a:rPr>
            <a:t>The </a:t>
          </a:r>
          <a:r>
            <a:rPr lang="en-US" dirty="0" smtClean="0">
              <a:solidFill>
                <a:srgbClr val="FFFF00"/>
              </a:solidFill>
              <a:latin typeface="Tahoma" pitchFamily="34" charset="0"/>
              <a:cs typeface="Tahoma" pitchFamily="34" charset="0"/>
            </a:rPr>
            <a:t>principal legislation </a:t>
          </a:r>
          <a:r>
            <a:rPr lang="en-US" dirty="0" smtClean="0">
              <a:latin typeface="Tahoma" pitchFamily="34" charset="0"/>
              <a:cs typeface="Tahoma" pitchFamily="34" charset="0"/>
            </a:rPr>
            <a:t>determining the functions and responsibilities of the DOS</a:t>
          </a:r>
          <a:endParaRPr lang="ms-MY" dirty="0">
            <a:latin typeface="Tahoma" pitchFamily="34" charset="0"/>
            <a:cs typeface="Tahoma" pitchFamily="34" charset="0"/>
          </a:endParaRPr>
        </a:p>
      </dgm:t>
    </dgm:pt>
    <dgm:pt modelId="{9543EE0B-0FB7-46B1-911D-1A68B33ACB4C}" type="parTrans" cxnId="{8E1EBFF4-B27D-4575-AE64-A815E8F80E8F}">
      <dgm:prSet/>
      <dgm:spPr/>
      <dgm:t>
        <a:bodyPr/>
        <a:lstStyle/>
        <a:p>
          <a:endParaRPr lang="ms-MY">
            <a:latin typeface="+mj-lt"/>
          </a:endParaRPr>
        </a:p>
      </dgm:t>
    </dgm:pt>
    <dgm:pt modelId="{9961E90C-62E8-45F5-8CFA-00F9F0915646}" type="sibTrans" cxnId="{8E1EBFF4-B27D-4575-AE64-A815E8F80E8F}">
      <dgm:prSet/>
      <dgm:spPr/>
      <dgm:t>
        <a:bodyPr/>
        <a:lstStyle/>
        <a:p>
          <a:endParaRPr lang="ms-MY">
            <a:latin typeface="+mj-lt"/>
          </a:endParaRPr>
        </a:p>
      </dgm:t>
    </dgm:pt>
    <dgm:pt modelId="{DD57606B-8FC8-460D-92C8-C6DC43F97135}">
      <dgm:prSet phldrT="[Text]"/>
      <dgm:spPr/>
      <dgm:t>
        <a:bodyPr/>
        <a:lstStyle/>
        <a:p>
          <a:r>
            <a:rPr lang="en-US" dirty="0" smtClean="0">
              <a:solidFill>
                <a:srgbClr val="FFFF00"/>
              </a:solidFill>
              <a:latin typeface="Tahoma" pitchFamily="34" charset="0"/>
              <a:cs typeface="Tahoma" pitchFamily="34" charset="0"/>
            </a:rPr>
            <a:t>Functions</a:t>
          </a:r>
          <a:endParaRPr lang="ms-MY" dirty="0">
            <a:solidFill>
              <a:srgbClr val="FFFF00"/>
            </a:solidFill>
            <a:latin typeface="Tahoma" pitchFamily="34" charset="0"/>
            <a:cs typeface="Tahoma" pitchFamily="34" charset="0"/>
          </a:endParaRPr>
        </a:p>
      </dgm:t>
    </dgm:pt>
    <dgm:pt modelId="{E49E36E5-DBDA-451A-923A-8B062A2981AD}" type="parTrans" cxnId="{C974B925-0480-41C9-BD88-0B15C309E146}">
      <dgm:prSet/>
      <dgm:spPr/>
      <dgm:t>
        <a:bodyPr/>
        <a:lstStyle/>
        <a:p>
          <a:endParaRPr lang="ms-MY">
            <a:latin typeface="+mj-lt"/>
          </a:endParaRPr>
        </a:p>
      </dgm:t>
    </dgm:pt>
    <dgm:pt modelId="{BAF3449F-857F-4F7C-8650-8B51FE20B7CD}" type="sibTrans" cxnId="{C974B925-0480-41C9-BD88-0B15C309E146}">
      <dgm:prSet/>
      <dgm:spPr/>
      <dgm:t>
        <a:bodyPr/>
        <a:lstStyle/>
        <a:p>
          <a:endParaRPr lang="ms-MY">
            <a:latin typeface="+mj-lt"/>
          </a:endParaRPr>
        </a:p>
      </dgm:t>
    </dgm:pt>
    <dgm:pt modelId="{4277EC75-2345-4C88-83C2-7C919D714FA0}">
      <dgm:prSet phldrT="[Text]"/>
      <dgm:spPr/>
      <dgm:t>
        <a:bodyPr/>
        <a:lstStyle/>
        <a:p>
          <a:r>
            <a:rPr lang="en-US" dirty="0" smtClean="0">
              <a:latin typeface="Tahoma" pitchFamily="34" charset="0"/>
              <a:cs typeface="Tahoma" pitchFamily="34" charset="0"/>
            </a:rPr>
            <a:t>Main agency to </a:t>
          </a:r>
          <a:r>
            <a:rPr lang="en-US" dirty="0" smtClean="0">
              <a:solidFill>
                <a:srgbClr val="FFFF00"/>
              </a:solidFill>
              <a:latin typeface="Tahoma" pitchFamily="34" charset="0"/>
              <a:cs typeface="Tahoma" pitchFamily="34" charset="0"/>
            </a:rPr>
            <a:t>collect, interpret, and disseminate official statistics</a:t>
          </a:r>
          <a:r>
            <a:rPr lang="en-US" dirty="0" smtClean="0">
              <a:latin typeface="Tahoma" pitchFamily="34" charset="0"/>
              <a:cs typeface="Tahoma" pitchFamily="34" charset="0"/>
            </a:rPr>
            <a:t> for the purpose of policy making and national planning</a:t>
          </a:r>
          <a:endParaRPr lang="ms-MY" dirty="0">
            <a:latin typeface="Tahoma" pitchFamily="34" charset="0"/>
            <a:cs typeface="Tahoma" pitchFamily="34" charset="0"/>
          </a:endParaRPr>
        </a:p>
      </dgm:t>
    </dgm:pt>
    <dgm:pt modelId="{59ECB1D4-15DE-4762-B7F0-5EADF02D5432}" type="parTrans" cxnId="{72181D94-5DE6-4D2E-9B76-C23587F1A36A}">
      <dgm:prSet/>
      <dgm:spPr/>
      <dgm:t>
        <a:bodyPr/>
        <a:lstStyle/>
        <a:p>
          <a:endParaRPr lang="ms-MY">
            <a:latin typeface="+mj-lt"/>
          </a:endParaRPr>
        </a:p>
      </dgm:t>
    </dgm:pt>
    <dgm:pt modelId="{BF9AA208-E0C4-4023-AE9F-DBEBCD1F896B}" type="sibTrans" cxnId="{72181D94-5DE6-4D2E-9B76-C23587F1A36A}">
      <dgm:prSet/>
      <dgm:spPr/>
      <dgm:t>
        <a:bodyPr/>
        <a:lstStyle/>
        <a:p>
          <a:endParaRPr lang="ms-MY">
            <a:latin typeface="+mj-lt"/>
          </a:endParaRPr>
        </a:p>
      </dgm:t>
    </dgm:pt>
    <dgm:pt modelId="{FEF57F4D-823A-46C3-A5AE-B559A40B180C}" type="pres">
      <dgm:prSet presAssocID="{658571AC-5E7A-4B35-9888-769DFF886CB9}" presName="linear" presStyleCnt="0">
        <dgm:presLayoutVars>
          <dgm:dir/>
          <dgm:resizeHandles val="exact"/>
        </dgm:presLayoutVars>
      </dgm:prSet>
      <dgm:spPr/>
      <dgm:t>
        <a:bodyPr/>
        <a:lstStyle/>
        <a:p>
          <a:endParaRPr lang="ms-MY"/>
        </a:p>
      </dgm:t>
    </dgm:pt>
    <dgm:pt modelId="{D00BE29C-63EE-4AEF-B434-E108CE24465E}" type="pres">
      <dgm:prSet presAssocID="{9776A1BB-2674-4B6D-AE69-89D8D5DE41D8}" presName="comp" presStyleCnt="0"/>
      <dgm:spPr/>
      <dgm:t>
        <a:bodyPr/>
        <a:lstStyle/>
        <a:p>
          <a:endParaRPr lang="ms-MY"/>
        </a:p>
      </dgm:t>
    </dgm:pt>
    <dgm:pt modelId="{84747667-4AF8-47A0-AF0F-E2BC5906BFC2}" type="pres">
      <dgm:prSet presAssocID="{9776A1BB-2674-4B6D-AE69-89D8D5DE41D8}" presName="box" presStyleLbl="node1" presStyleIdx="0" presStyleCnt="3"/>
      <dgm:spPr/>
      <dgm:t>
        <a:bodyPr/>
        <a:lstStyle/>
        <a:p>
          <a:endParaRPr lang="ms-MY"/>
        </a:p>
      </dgm:t>
    </dgm:pt>
    <dgm:pt modelId="{B2C9FC0B-D746-4689-AD2C-A2330BE4584A}" type="pres">
      <dgm:prSet presAssocID="{9776A1BB-2674-4B6D-AE69-89D8D5DE41D8}" presName="img" presStyleLbl="fgImgPlace1" presStyleIdx="0" presStyleCnt="3" custScaleX="78299"/>
      <dgm:spPr>
        <a:blipFill rotWithShape="0">
          <a:blip xmlns:r="http://schemas.openxmlformats.org/officeDocument/2006/relationships" r:embed="rId1"/>
          <a:stretch>
            <a:fillRect/>
          </a:stretch>
        </a:blipFill>
      </dgm:spPr>
      <dgm:t>
        <a:bodyPr/>
        <a:lstStyle/>
        <a:p>
          <a:endParaRPr lang="ms-MY"/>
        </a:p>
      </dgm:t>
    </dgm:pt>
    <dgm:pt modelId="{61FAD6B9-CDDB-463B-874B-89B4C86036F4}" type="pres">
      <dgm:prSet presAssocID="{9776A1BB-2674-4B6D-AE69-89D8D5DE41D8}" presName="text" presStyleLbl="node1" presStyleIdx="0" presStyleCnt="3">
        <dgm:presLayoutVars>
          <dgm:bulletEnabled val="1"/>
        </dgm:presLayoutVars>
      </dgm:prSet>
      <dgm:spPr/>
      <dgm:t>
        <a:bodyPr/>
        <a:lstStyle/>
        <a:p>
          <a:endParaRPr lang="ms-MY"/>
        </a:p>
      </dgm:t>
    </dgm:pt>
    <dgm:pt modelId="{7EEAD792-BE6F-45E5-B995-E836275E1F66}" type="pres">
      <dgm:prSet presAssocID="{3602C000-C574-44E2-88AA-4D4CFC068440}" presName="spacer" presStyleCnt="0"/>
      <dgm:spPr/>
      <dgm:t>
        <a:bodyPr/>
        <a:lstStyle/>
        <a:p>
          <a:endParaRPr lang="ms-MY"/>
        </a:p>
      </dgm:t>
    </dgm:pt>
    <dgm:pt modelId="{D010F192-850D-4B72-8725-457EA0DDD1B0}" type="pres">
      <dgm:prSet presAssocID="{3A26A828-51F0-48CF-826A-332F4E55DABE}" presName="comp" presStyleCnt="0"/>
      <dgm:spPr/>
      <dgm:t>
        <a:bodyPr/>
        <a:lstStyle/>
        <a:p>
          <a:endParaRPr lang="ms-MY"/>
        </a:p>
      </dgm:t>
    </dgm:pt>
    <dgm:pt modelId="{15072276-CB82-44EE-80C6-DD08E663251E}" type="pres">
      <dgm:prSet presAssocID="{3A26A828-51F0-48CF-826A-332F4E55DABE}" presName="box" presStyleLbl="node1" presStyleIdx="1" presStyleCnt="3"/>
      <dgm:spPr/>
      <dgm:t>
        <a:bodyPr/>
        <a:lstStyle/>
        <a:p>
          <a:endParaRPr lang="ms-MY"/>
        </a:p>
      </dgm:t>
    </dgm:pt>
    <dgm:pt modelId="{C72863CA-70E5-4081-85C8-1BC91055B6B2}" type="pres">
      <dgm:prSet presAssocID="{3A26A828-51F0-48CF-826A-332F4E55DABE}" presName="img" presStyleLbl="fgImgPlace1" presStyleIdx="1" presStyleCnt="3" custScaleX="80843" custScaleY="102226" custLinFactNeighborX="2491" custLinFactNeighborY="1347"/>
      <dgm:spPr>
        <a:blipFill rotWithShape="0">
          <a:blip xmlns:r="http://schemas.openxmlformats.org/officeDocument/2006/relationships" r:embed="rId2"/>
          <a:stretch>
            <a:fillRect/>
          </a:stretch>
        </a:blipFill>
      </dgm:spPr>
      <dgm:t>
        <a:bodyPr/>
        <a:lstStyle/>
        <a:p>
          <a:endParaRPr lang="ms-MY"/>
        </a:p>
      </dgm:t>
    </dgm:pt>
    <dgm:pt modelId="{ED706772-801E-460F-AB41-C8881B3EBC85}" type="pres">
      <dgm:prSet presAssocID="{3A26A828-51F0-48CF-826A-332F4E55DABE}" presName="text" presStyleLbl="node1" presStyleIdx="1" presStyleCnt="3">
        <dgm:presLayoutVars>
          <dgm:bulletEnabled val="1"/>
        </dgm:presLayoutVars>
      </dgm:prSet>
      <dgm:spPr/>
      <dgm:t>
        <a:bodyPr/>
        <a:lstStyle/>
        <a:p>
          <a:endParaRPr lang="ms-MY"/>
        </a:p>
      </dgm:t>
    </dgm:pt>
    <dgm:pt modelId="{9A5C9412-7F8C-4445-A9BB-DCD7C3563D7A}" type="pres">
      <dgm:prSet presAssocID="{03176198-D7EE-4F5D-88D1-F6AB58D0E587}" presName="spacer" presStyleCnt="0"/>
      <dgm:spPr/>
      <dgm:t>
        <a:bodyPr/>
        <a:lstStyle/>
        <a:p>
          <a:endParaRPr lang="ms-MY"/>
        </a:p>
      </dgm:t>
    </dgm:pt>
    <dgm:pt modelId="{42A54B41-2A35-48BB-822F-0EB21895262A}" type="pres">
      <dgm:prSet presAssocID="{DD57606B-8FC8-460D-92C8-C6DC43F97135}" presName="comp" presStyleCnt="0"/>
      <dgm:spPr/>
      <dgm:t>
        <a:bodyPr/>
        <a:lstStyle/>
        <a:p>
          <a:endParaRPr lang="ms-MY"/>
        </a:p>
      </dgm:t>
    </dgm:pt>
    <dgm:pt modelId="{59EB3A77-119B-47E4-9210-097AD7035D3D}" type="pres">
      <dgm:prSet presAssocID="{DD57606B-8FC8-460D-92C8-C6DC43F97135}" presName="box" presStyleLbl="node1" presStyleIdx="2" presStyleCnt="3"/>
      <dgm:spPr/>
      <dgm:t>
        <a:bodyPr/>
        <a:lstStyle/>
        <a:p>
          <a:endParaRPr lang="ms-MY"/>
        </a:p>
      </dgm:t>
    </dgm:pt>
    <dgm:pt modelId="{00E66951-1E23-439F-BEDA-189092973C38}" type="pres">
      <dgm:prSet presAssocID="{DD57606B-8FC8-460D-92C8-C6DC43F97135}" presName="img" presStyleLbl="fgImgPlace1" presStyleIdx="2" presStyleCnt="3" custScaleX="80843" custScaleY="101800" custLinFactNeighborX="2491"/>
      <dgm:spPr>
        <a:blipFill rotWithShape="0">
          <a:blip xmlns:r="http://schemas.openxmlformats.org/officeDocument/2006/relationships" r:embed="rId3"/>
          <a:stretch>
            <a:fillRect/>
          </a:stretch>
        </a:blipFill>
      </dgm:spPr>
      <dgm:t>
        <a:bodyPr/>
        <a:lstStyle/>
        <a:p>
          <a:endParaRPr lang="ms-MY"/>
        </a:p>
      </dgm:t>
    </dgm:pt>
    <dgm:pt modelId="{795430D7-370D-46BB-A5F6-C232D9C76FFE}" type="pres">
      <dgm:prSet presAssocID="{DD57606B-8FC8-460D-92C8-C6DC43F97135}" presName="text" presStyleLbl="node1" presStyleIdx="2" presStyleCnt="3">
        <dgm:presLayoutVars>
          <dgm:bulletEnabled val="1"/>
        </dgm:presLayoutVars>
      </dgm:prSet>
      <dgm:spPr/>
      <dgm:t>
        <a:bodyPr/>
        <a:lstStyle/>
        <a:p>
          <a:endParaRPr lang="ms-MY"/>
        </a:p>
      </dgm:t>
    </dgm:pt>
  </dgm:ptLst>
  <dgm:cxnLst>
    <dgm:cxn modelId="{87414929-AB69-45E8-B84D-5DAF01418239}" type="presOf" srcId="{9776A1BB-2674-4B6D-AE69-89D8D5DE41D8}" destId="{61FAD6B9-CDDB-463B-874B-89B4C86036F4}" srcOrd="1" destOrd="0" presId="urn:microsoft.com/office/officeart/2005/8/layout/vList4"/>
    <dgm:cxn modelId="{62124C0F-50EA-4909-B27E-F0FCD406202C}" type="presOf" srcId="{7CC1F986-7FDC-41E3-97E3-624D5C08E07B}" destId="{15072276-CB82-44EE-80C6-DD08E663251E}" srcOrd="0" destOrd="1" presId="urn:microsoft.com/office/officeart/2005/8/layout/vList4"/>
    <dgm:cxn modelId="{A76E80DE-C8C0-460A-9128-EC855F9EC8AC}" srcId="{658571AC-5E7A-4B35-9888-769DFF886CB9}" destId="{9776A1BB-2674-4B6D-AE69-89D8D5DE41D8}" srcOrd="0" destOrd="0" parTransId="{B27904DC-7ADA-4D8D-8B8D-93AFED9136A7}" sibTransId="{3602C000-C574-44E2-88AA-4D4CFC068440}"/>
    <dgm:cxn modelId="{8F2E3F71-EFF4-41F9-83BE-DB75FF24714B}" type="presOf" srcId="{DD57606B-8FC8-460D-92C8-C6DC43F97135}" destId="{59EB3A77-119B-47E4-9210-097AD7035D3D}" srcOrd="0" destOrd="0" presId="urn:microsoft.com/office/officeart/2005/8/layout/vList4"/>
    <dgm:cxn modelId="{8E1EBFF4-B27D-4575-AE64-A815E8F80E8F}" srcId="{3A26A828-51F0-48CF-826A-332F4E55DABE}" destId="{7CC1F986-7FDC-41E3-97E3-624D5C08E07B}" srcOrd="0" destOrd="0" parTransId="{9543EE0B-0FB7-46B1-911D-1A68B33ACB4C}" sibTransId="{9961E90C-62E8-45F5-8CFA-00F9F0915646}"/>
    <dgm:cxn modelId="{BFC390C8-87B2-4453-807C-07B0C99909C9}" type="presOf" srcId="{3A26A828-51F0-48CF-826A-332F4E55DABE}" destId="{15072276-CB82-44EE-80C6-DD08E663251E}" srcOrd="0" destOrd="0" presId="urn:microsoft.com/office/officeart/2005/8/layout/vList4"/>
    <dgm:cxn modelId="{AE9AEBB5-0B89-492A-A1BB-3751FE5033B2}" type="presOf" srcId="{658571AC-5E7A-4B35-9888-769DFF886CB9}" destId="{FEF57F4D-823A-46C3-A5AE-B559A40B180C}" srcOrd="0" destOrd="0" presId="urn:microsoft.com/office/officeart/2005/8/layout/vList4"/>
    <dgm:cxn modelId="{AF364E0D-5422-4571-B773-4218C49A9217}" type="presOf" srcId="{7CC1F986-7FDC-41E3-97E3-624D5C08E07B}" destId="{ED706772-801E-460F-AB41-C8881B3EBC85}" srcOrd="1" destOrd="1" presId="urn:microsoft.com/office/officeart/2005/8/layout/vList4"/>
    <dgm:cxn modelId="{C974B925-0480-41C9-BD88-0B15C309E146}" srcId="{658571AC-5E7A-4B35-9888-769DFF886CB9}" destId="{DD57606B-8FC8-460D-92C8-C6DC43F97135}" srcOrd="2" destOrd="0" parTransId="{E49E36E5-DBDA-451A-923A-8B062A2981AD}" sibTransId="{BAF3449F-857F-4F7C-8650-8B51FE20B7CD}"/>
    <dgm:cxn modelId="{92CEA880-6620-4273-A4AD-4C78565ABAD7}" type="presOf" srcId="{3A26A828-51F0-48CF-826A-332F4E55DABE}" destId="{ED706772-801E-460F-AB41-C8881B3EBC85}" srcOrd="1" destOrd="0" presId="urn:microsoft.com/office/officeart/2005/8/layout/vList4"/>
    <dgm:cxn modelId="{F375F6B2-6DD0-43BB-A27D-107F7D97ADD3}" srcId="{658571AC-5E7A-4B35-9888-769DFF886CB9}" destId="{3A26A828-51F0-48CF-826A-332F4E55DABE}" srcOrd="1" destOrd="0" parTransId="{BC66F24C-7148-4C8F-BB99-9C93001E84D1}" sibTransId="{03176198-D7EE-4F5D-88D1-F6AB58D0E587}"/>
    <dgm:cxn modelId="{5B01482F-B0B4-4E33-AA24-25D0D82F1065}" type="presOf" srcId="{9776A1BB-2674-4B6D-AE69-89D8D5DE41D8}" destId="{84747667-4AF8-47A0-AF0F-E2BC5906BFC2}" srcOrd="0" destOrd="0" presId="urn:microsoft.com/office/officeart/2005/8/layout/vList4"/>
    <dgm:cxn modelId="{272406AC-7E8B-4687-9E3E-82240309C1E6}" type="presOf" srcId="{DD57606B-8FC8-460D-92C8-C6DC43F97135}" destId="{795430D7-370D-46BB-A5F6-C232D9C76FFE}" srcOrd="1" destOrd="0" presId="urn:microsoft.com/office/officeart/2005/8/layout/vList4"/>
    <dgm:cxn modelId="{FE7DB7F9-A810-487B-949E-AD52F4C25AED}" type="presOf" srcId="{4277EC75-2345-4C88-83C2-7C919D714FA0}" destId="{795430D7-370D-46BB-A5F6-C232D9C76FFE}" srcOrd="1" destOrd="1" presId="urn:microsoft.com/office/officeart/2005/8/layout/vList4"/>
    <dgm:cxn modelId="{72181D94-5DE6-4D2E-9B76-C23587F1A36A}" srcId="{DD57606B-8FC8-460D-92C8-C6DC43F97135}" destId="{4277EC75-2345-4C88-83C2-7C919D714FA0}" srcOrd="0" destOrd="0" parTransId="{59ECB1D4-15DE-4762-B7F0-5EADF02D5432}" sibTransId="{BF9AA208-E0C4-4023-AE9F-DBEBCD1F896B}"/>
    <dgm:cxn modelId="{30634574-44F2-4ED3-8B74-2F96C2F2883B}" type="presOf" srcId="{4277EC75-2345-4C88-83C2-7C919D714FA0}" destId="{59EB3A77-119B-47E4-9210-097AD7035D3D}" srcOrd="0" destOrd="1" presId="urn:microsoft.com/office/officeart/2005/8/layout/vList4"/>
    <dgm:cxn modelId="{C42BD606-4F73-4F7F-B64B-5733F9042871}" type="presParOf" srcId="{FEF57F4D-823A-46C3-A5AE-B559A40B180C}" destId="{D00BE29C-63EE-4AEF-B434-E108CE24465E}" srcOrd="0" destOrd="0" presId="urn:microsoft.com/office/officeart/2005/8/layout/vList4"/>
    <dgm:cxn modelId="{1FF34E47-7F19-47BE-A24A-8592C4D771B9}" type="presParOf" srcId="{D00BE29C-63EE-4AEF-B434-E108CE24465E}" destId="{84747667-4AF8-47A0-AF0F-E2BC5906BFC2}" srcOrd="0" destOrd="0" presId="urn:microsoft.com/office/officeart/2005/8/layout/vList4"/>
    <dgm:cxn modelId="{59F74E20-00BF-4F6F-A8AD-2AC82C405A9C}" type="presParOf" srcId="{D00BE29C-63EE-4AEF-B434-E108CE24465E}" destId="{B2C9FC0B-D746-4689-AD2C-A2330BE4584A}" srcOrd="1" destOrd="0" presId="urn:microsoft.com/office/officeart/2005/8/layout/vList4"/>
    <dgm:cxn modelId="{6A96E4D5-DD7F-45C3-89E0-3D4BF3F2A25D}" type="presParOf" srcId="{D00BE29C-63EE-4AEF-B434-E108CE24465E}" destId="{61FAD6B9-CDDB-463B-874B-89B4C86036F4}" srcOrd="2" destOrd="0" presId="urn:microsoft.com/office/officeart/2005/8/layout/vList4"/>
    <dgm:cxn modelId="{76721209-E006-43C7-A01E-55D8CDEE3963}" type="presParOf" srcId="{FEF57F4D-823A-46C3-A5AE-B559A40B180C}" destId="{7EEAD792-BE6F-45E5-B995-E836275E1F66}" srcOrd="1" destOrd="0" presId="urn:microsoft.com/office/officeart/2005/8/layout/vList4"/>
    <dgm:cxn modelId="{E03F23B2-BDAB-49F8-9B89-55B0170BBD6F}" type="presParOf" srcId="{FEF57F4D-823A-46C3-A5AE-B559A40B180C}" destId="{D010F192-850D-4B72-8725-457EA0DDD1B0}" srcOrd="2" destOrd="0" presId="urn:microsoft.com/office/officeart/2005/8/layout/vList4"/>
    <dgm:cxn modelId="{E46BA100-EBF9-4008-8546-AFA75C28277A}" type="presParOf" srcId="{D010F192-850D-4B72-8725-457EA0DDD1B0}" destId="{15072276-CB82-44EE-80C6-DD08E663251E}" srcOrd="0" destOrd="0" presId="urn:microsoft.com/office/officeart/2005/8/layout/vList4"/>
    <dgm:cxn modelId="{DBAE0E4B-8713-42E2-8B76-9D8BC7743437}" type="presParOf" srcId="{D010F192-850D-4B72-8725-457EA0DDD1B0}" destId="{C72863CA-70E5-4081-85C8-1BC91055B6B2}" srcOrd="1" destOrd="0" presId="urn:microsoft.com/office/officeart/2005/8/layout/vList4"/>
    <dgm:cxn modelId="{5CE5ED9C-6A16-49F3-85BE-E9D09C2EBD52}" type="presParOf" srcId="{D010F192-850D-4B72-8725-457EA0DDD1B0}" destId="{ED706772-801E-460F-AB41-C8881B3EBC85}" srcOrd="2" destOrd="0" presId="urn:microsoft.com/office/officeart/2005/8/layout/vList4"/>
    <dgm:cxn modelId="{298008C4-5B4B-43F1-8F56-43C8D1306C51}" type="presParOf" srcId="{FEF57F4D-823A-46C3-A5AE-B559A40B180C}" destId="{9A5C9412-7F8C-4445-A9BB-DCD7C3563D7A}" srcOrd="3" destOrd="0" presId="urn:microsoft.com/office/officeart/2005/8/layout/vList4"/>
    <dgm:cxn modelId="{74B6AC6D-0632-479F-B470-82D8C7512FAF}" type="presParOf" srcId="{FEF57F4D-823A-46C3-A5AE-B559A40B180C}" destId="{42A54B41-2A35-48BB-822F-0EB21895262A}" srcOrd="4" destOrd="0" presId="urn:microsoft.com/office/officeart/2005/8/layout/vList4"/>
    <dgm:cxn modelId="{BD34E9D3-B7BB-4777-8FC1-FA191B1BFB7C}" type="presParOf" srcId="{42A54B41-2A35-48BB-822F-0EB21895262A}" destId="{59EB3A77-119B-47E4-9210-097AD7035D3D}" srcOrd="0" destOrd="0" presId="urn:microsoft.com/office/officeart/2005/8/layout/vList4"/>
    <dgm:cxn modelId="{970F347E-5578-494A-9151-83FBB0E56E1D}" type="presParOf" srcId="{42A54B41-2A35-48BB-822F-0EB21895262A}" destId="{00E66951-1E23-439F-BEDA-189092973C38}" srcOrd="1" destOrd="0" presId="urn:microsoft.com/office/officeart/2005/8/layout/vList4"/>
    <dgm:cxn modelId="{B8237AA7-35F5-4E20-B3AC-FDA7587D7E4D}" type="presParOf" srcId="{42A54B41-2A35-48BB-822F-0EB21895262A}" destId="{795430D7-370D-46BB-A5F6-C232D9C76FFE}"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7E901A-4CC5-450C-85A5-13E4E9E91AF7}" type="doc">
      <dgm:prSet loTypeId="urn:microsoft.com/office/officeart/2005/8/layout/cycle8" loCatId="cycle" qsTypeId="urn:microsoft.com/office/officeart/2005/8/quickstyle/simple2" qsCatId="simple" csTypeId="urn:microsoft.com/office/officeart/2005/8/colors/accent1_2" csCatId="accent1" phldr="1"/>
      <dgm:spPr/>
    </dgm:pt>
    <dgm:pt modelId="{1F037D84-4E6A-4AC2-8EA3-16885E01EBC4}">
      <dgm:prSet phldrT="[Text]"/>
      <dgm:spPr>
        <a:scene3d>
          <a:camera prst="orthographicFront"/>
          <a:lightRig rig="threePt" dir="t"/>
        </a:scene3d>
        <a:sp3d>
          <a:bevelT/>
        </a:sp3d>
      </dgm:spPr>
      <dgm:t>
        <a:bodyPr/>
        <a:lstStyle/>
        <a:p>
          <a:r>
            <a:rPr lang="ms-MY" b="1" dirty="0" smtClean="0">
              <a:latin typeface="Tahoma" pitchFamily="34" charset="0"/>
              <a:cs typeface="Tahoma" pitchFamily="34" charset="0"/>
            </a:rPr>
            <a:t>Continuous research and statistical analysis</a:t>
          </a:r>
          <a:endParaRPr lang="ms-MY" b="1" dirty="0">
            <a:latin typeface="Tahoma" pitchFamily="34" charset="0"/>
            <a:cs typeface="Tahoma" pitchFamily="34" charset="0"/>
          </a:endParaRPr>
        </a:p>
      </dgm:t>
    </dgm:pt>
    <dgm:pt modelId="{9114A390-3E9E-4304-9EDF-54A50124ACA5}" type="parTrans" cxnId="{A2BB4571-CCDE-4293-AED2-2781CB83DA63}">
      <dgm:prSet/>
      <dgm:spPr/>
      <dgm:t>
        <a:bodyPr/>
        <a:lstStyle/>
        <a:p>
          <a:endParaRPr lang="ms-MY">
            <a:latin typeface="+mj-lt"/>
          </a:endParaRPr>
        </a:p>
      </dgm:t>
    </dgm:pt>
    <dgm:pt modelId="{F17838B7-060F-4D81-BC5E-374ED4F7FFE0}" type="sibTrans" cxnId="{A2BB4571-CCDE-4293-AED2-2781CB83DA63}">
      <dgm:prSet/>
      <dgm:spPr/>
      <dgm:t>
        <a:bodyPr/>
        <a:lstStyle/>
        <a:p>
          <a:endParaRPr lang="ms-MY">
            <a:latin typeface="+mj-lt"/>
          </a:endParaRPr>
        </a:p>
      </dgm:t>
    </dgm:pt>
    <dgm:pt modelId="{E2877F1E-9665-462D-818C-D49B7032201D}">
      <dgm:prSet phldrT="[Text]"/>
      <dgm:spPr>
        <a:scene3d>
          <a:camera prst="orthographicFront"/>
          <a:lightRig rig="threePt" dir="t"/>
        </a:scene3d>
        <a:sp3d>
          <a:bevelT/>
        </a:sp3d>
      </dgm:spPr>
      <dgm:t>
        <a:bodyPr/>
        <a:lstStyle/>
        <a:p>
          <a:r>
            <a:rPr lang="ms-MY" b="1" dirty="0" smtClean="0">
              <a:latin typeface="Tahoma" pitchFamily="34" charset="0"/>
              <a:cs typeface="Tahoma" pitchFamily="34" charset="0"/>
            </a:rPr>
            <a:t>Use of the best  technology</a:t>
          </a:r>
          <a:endParaRPr lang="ms-MY" b="1" dirty="0">
            <a:latin typeface="Tahoma" pitchFamily="34" charset="0"/>
            <a:cs typeface="Tahoma" pitchFamily="34" charset="0"/>
          </a:endParaRPr>
        </a:p>
      </dgm:t>
    </dgm:pt>
    <dgm:pt modelId="{E42B5D4A-1AF7-472D-9F45-FCEAF5546221}" type="parTrans" cxnId="{3D903AC9-429E-409C-BCB6-9DEE5CC2F9ED}">
      <dgm:prSet/>
      <dgm:spPr/>
      <dgm:t>
        <a:bodyPr/>
        <a:lstStyle/>
        <a:p>
          <a:endParaRPr lang="ms-MY">
            <a:latin typeface="+mj-lt"/>
          </a:endParaRPr>
        </a:p>
      </dgm:t>
    </dgm:pt>
    <dgm:pt modelId="{828468CD-536E-4625-A54A-8A3FE32BE923}" type="sibTrans" cxnId="{3D903AC9-429E-409C-BCB6-9DEE5CC2F9ED}">
      <dgm:prSet/>
      <dgm:spPr/>
      <dgm:t>
        <a:bodyPr/>
        <a:lstStyle/>
        <a:p>
          <a:endParaRPr lang="ms-MY">
            <a:latin typeface="+mj-lt"/>
          </a:endParaRPr>
        </a:p>
      </dgm:t>
    </dgm:pt>
    <dgm:pt modelId="{C9EE8F86-80CE-45F7-838A-CF9A99DC0F61}">
      <dgm:prSet phldrT="[Text]"/>
      <dgm:spPr>
        <a:scene3d>
          <a:camera prst="orthographicFront"/>
          <a:lightRig rig="threePt" dir="t"/>
        </a:scene3d>
        <a:sp3d>
          <a:bevelT/>
        </a:sp3d>
      </dgm:spPr>
      <dgm:t>
        <a:bodyPr/>
        <a:lstStyle/>
        <a:p>
          <a:r>
            <a:rPr lang="ms-MY" b="1" dirty="0" smtClean="0">
              <a:effectLst>
                <a:outerShdw blurRad="38100" dist="38100" dir="2700000" algn="tl">
                  <a:srgbClr val="000000">
                    <a:alpha val="43137"/>
                  </a:srgbClr>
                </a:outerShdw>
              </a:effectLst>
              <a:latin typeface="Tahoma" pitchFamily="34" charset="0"/>
              <a:cs typeface="Tahoma" pitchFamily="34" charset="0"/>
            </a:rPr>
            <a:t>Adoption of best practices and methodology </a:t>
          </a:r>
          <a:endParaRPr lang="ms-MY" b="1" dirty="0">
            <a:effectLst>
              <a:outerShdw blurRad="38100" dist="38100" dir="2700000" algn="tl">
                <a:srgbClr val="000000">
                  <a:alpha val="43137"/>
                </a:srgbClr>
              </a:outerShdw>
            </a:effectLst>
            <a:latin typeface="Tahoma" pitchFamily="34" charset="0"/>
            <a:cs typeface="Tahoma" pitchFamily="34" charset="0"/>
          </a:endParaRPr>
        </a:p>
      </dgm:t>
    </dgm:pt>
    <dgm:pt modelId="{478C3790-669A-4E66-8205-BA642796273A}" type="parTrans" cxnId="{DADBA9D6-0264-4D2F-A137-CEBEC5E8E59E}">
      <dgm:prSet/>
      <dgm:spPr/>
      <dgm:t>
        <a:bodyPr/>
        <a:lstStyle/>
        <a:p>
          <a:endParaRPr lang="ms-MY">
            <a:latin typeface="+mj-lt"/>
          </a:endParaRPr>
        </a:p>
      </dgm:t>
    </dgm:pt>
    <dgm:pt modelId="{75BEA821-9E6B-46CB-94EA-24F77C5265BA}" type="sibTrans" cxnId="{DADBA9D6-0264-4D2F-A137-CEBEC5E8E59E}">
      <dgm:prSet/>
      <dgm:spPr/>
      <dgm:t>
        <a:bodyPr/>
        <a:lstStyle/>
        <a:p>
          <a:endParaRPr lang="ms-MY">
            <a:latin typeface="+mj-lt"/>
          </a:endParaRPr>
        </a:p>
      </dgm:t>
    </dgm:pt>
    <dgm:pt modelId="{97BCF9D5-9750-4EFD-83CA-8B5993A07A5C}">
      <dgm:prSet/>
      <dgm:spPr>
        <a:scene3d>
          <a:camera prst="orthographicFront"/>
          <a:lightRig rig="threePt" dir="t"/>
        </a:scene3d>
        <a:sp3d>
          <a:bevelT/>
        </a:sp3d>
      </dgm:spPr>
      <dgm:t>
        <a:bodyPr/>
        <a:lstStyle/>
        <a:p>
          <a:r>
            <a:rPr lang="ms-MY" b="1" dirty="0" smtClean="0">
              <a:latin typeface="Tahoma" pitchFamily="34" charset="0"/>
              <a:cs typeface="Tahoma" pitchFamily="34" charset="0"/>
            </a:rPr>
            <a:t>Competent and innovative human capital</a:t>
          </a:r>
          <a:endParaRPr lang="ms-MY" b="1" dirty="0">
            <a:latin typeface="Tahoma" pitchFamily="34" charset="0"/>
            <a:cs typeface="Tahoma" pitchFamily="34" charset="0"/>
          </a:endParaRPr>
        </a:p>
      </dgm:t>
    </dgm:pt>
    <dgm:pt modelId="{D4449453-E3FB-46CB-9B66-31483A454E27}" type="parTrans" cxnId="{487FBF1E-75BB-4CE2-A7EE-91DDFD3D1D92}">
      <dgm:prSet/>
      <dgm:spPr/>
      <dgm:t>
        <a:bodyPr/>
        <a:lstStyle/>
        <a:p>
          <a:endParaRPr lang="ms-MY">
            <a:latin typeface="+mj-lt"/>
          </a:endParaRPr>
        </a:p>
      </dgm:t>
    </dgm:pt>
    <dgm:pt modelId="{1F072BBD-0A18-40FA-BBD3-B12EC854F589}" type="sibTrans" cxnId="{487FBF1E-75BB-4CE2-A7EE-91DDFD3D1D92}">
      <dgm:prSet/>
      <dgm:spPr/>
      <dgm:t>
        <a:bodyPr/>
        <a:lstStyle/>
        <a:p>
          <a:endParaRPr lang="ms-MY">
            <a:latin typeface="+mj-lt"/>
          </a:endParaRPr>
        </a:p>
      </dgm:t>
    </dgm:pt>
    <dgm:pt modelId="{A30BBB58-1B87-42D6-9A38-E86EA7D4F200}" type="pres">
      <dgm:prSet presAssocID="{1B7E901A-4CC5-450C-85A5-13E4E9E91AF7}" presName="compositeShape" presStyleCnt="0">
        <dgm:presLayoutVars>
          <dgm:chMax val="7"/>
          <dgm:dir/>
          <dgm:resizeHandles val="exact"/>
        </dgm:presLayoutVars>
      </dgm:prSet>
      <dgm:spPr/>
    </dgm:pt>
    <dgm:pt modelId="{DE578F62-133A-4EFB-8978-071A1A1F1717}" type="pres">
      <dgm:prSet presAssocID="{1B7E901A-4CC5-450C-85A5-13E4E9E91AF7}" presName="wedge1" presStyleLbl="node1" presStyleIdx="0" presStyleCnt="4"/>
      <dgm:spPr/>
      <dgm:t>
        <a:bodyPr/>
        <a:lstStyle/>
        <a:p>
          <a:endParaRPr lang="ms-MY"/>
        </a:p>
      </dgm:t>
    </dgm:pt>
    <dgm:pt modelId="{0757EE98-758E-4DBC-97C4-AF1A84BA24DE}" type="pres">
      <dgm:prSet presAssocID="{1B7E901A-4CC5-450C-85A5-13E4E9E91AF7}" presName="dummy1a" presStyleCnt="0"/>
      <dgm:spPr>
        <a:scene3d>
          <a:camera prst="orthographicFront"/>
          <a:lightRig rig="threePt" dir="t"/>
        </a:scene3d>
        <a:sp3d>
          <a:bevelT/>
        </a:sp3d>
      </dgm:spPr>
    </dgm:pt>
    <dgm:pt modelId="{61BE837F-9DBA-41EA-84EC-EA12B90CC258}" type="pres">
      <dgm:prSet presAssocID="{1B7E901A-4CC5-450C-85A5-13E4E9E91AF7}" presName="dummy1b" presStyleCnt="0"/>
      <dgm:spPr>
        <a:scene3d>
          <a:camera prst="orthographicFront"/>
          <a:lightRig rig="threePt" dir="t"/>
        </a:scene3d>
        <a:sp3d>
          <a:bevelT/>
        </a:sp3d>
      </dgm:spPr>
    </dgm:pt>
    <dgm:pt modelId="{8BAE4844-8630-46A8-B312-E453A412BEAA}" type="pres">
      <dgm:prSet presAssocID="{1B7E901A-4CC5-450C-85A5-13E4E9E91AF7}" presName="wedge1Tx" presStyleLbl="node1" presStyleIdx="0" presStyleCnt="4">
        <dgm:presLayoutVars>
          <dgm:chMax val="0"/>
          <dgm:chPref val="0"/>
          <dgm:bulletEnabled val="1"/>
        </dgm:presLayoutVars>
      </dgm:prSet>
      <dgm:spPr/>
      <dgm:t>
        <a:bodyPr/>
        <a:lstStyle/>
        <a:p>
          <a:endParaRPr lang="ms-MY"/>
        </a:p>
      </dgm:t>
    </dgm:pt>
    <dgm:pt modelId="{3F1AE860-3F29-4654-B1C9-8E569AC9BEFD}" type="pres">
      <dgm:prSet presAssocID="{1B7E901A-4CC5-450C-85A5-13E4E9E91AF7}" presName="wedge2" presStyleLbl="node1" presStyleIdx="1" presStyleCnt="4" custLinFactNeighborX="-1133" custLinFactNeighborY="-471"/>
      <dgm:spPr/>
      <dgm:t>
        <a:bodyPr/>
        <a:lstStyle/>
        <a:p>
          <a:endParaRPr lang="ms-MY"/>
        </a:p>
      </dgm:t>
    </dgm:pt>
    <dgm:pt modelId="{2D2E69D8-D7A5-4B28-9182-E3DE8552EB62}" type="pres">
      <dgm:prSet presAssocID="{1B7E901A-4CC5-450C-85A5-13E4E9E91AF7}" presName="dummy2a" presStyleCnt="0"/>
      <dgm:spPr>
        <a:scene3d>
          <a:camera prst="orthographicFront"/>
          <a:lightRig rig="threePt" dir="t"/>
        </a:scene3d>
        <a:sp3d>
          <a:bevelT/>
        </a:sp3d>
      </dgm:spPr>
    </dgm:pt>
    <dgm:pt modelId="{761001F8-CC31-4B74-8305-0870BBEBB8F7}" type="pres">
      <dgm:prSet presAssocID="{1B7E901A-4CC5-450C-85A5-13E4E9E91AF7}" presName="dummy2b" presStyleCnt="0"/>
      <dgm:spPr>
        <a:scene3d>
          <a:camera prst="orthographicFront"/>
          <a:lightRig rig="threePt" dir="t"/>
        </a:scene3d>
        <a:sp3d>
          <a:bevelT/>
        </a:sp3d>
      </dgm:spPr>
    </dgm:pt>
    <dgm:pt modelId="{B7DA3028-8C24-4418-BCA5-201AEDCEEC62}" type="pres">
      <dgm:prSet presAssocID="{1B7E901A-4CC5-450C-85A5-13E4E9E91AF7}" presName="wedge2Tx" presStyleLbl="node1" presStyleIdx="1" presStyleCnt="4">
        <dgm:presLayoutVars>
          <dgm:chMax val="0"/>
          <dgm:chPref val="0"/>
          <dgm:bulletEnabled val="1"/>
        </dgm:presLayoutVars>
      </dgm:prSet>
      <dgm:spPr/>
      <dgm:t>
        <a:bodyPr/>
        <a:lstStyle/>
        <a:p>
          <a:endParaRPr lang="ms-MY"/>
        </a:p>
      </dgm:t>
    </dgm:pt>
    <dgm:pt modelId="{81841BA5-2F3F-42D1-BC2A-FCABA559683F}" type="pres">
      <dgm:prSet presAssocID="{1B7E901A-4CC5-450C-85A5-13E4E9E91AF7}" presName="wedge3" presStyleLbl="node1" presStyleIdx="2" presStyleCnt="4"/>
      <dgm:spPr/>
      <dgm:t>
        <a:bodyPr/>
        <a:lstStyle/>
        <a:p>
          <a:endParaRPr lang="ms-MY"/>
        </a:p>
      </dgm:t>
    </dgm:pt>
    <dgm:pt modelId="{75910732-A131-4A6E-8436-36B952D1D6E4}" type="pres">
      <dgm:prSet presAssocID="{1B7E901A-4CC5-450C-85A5-13E4E9E91AF7}" presName="dummy3a" presStyleCnt="0"/>
      <dgm:spPr>
        <a:scene3d>
          <a:camera prst="orthographicFront"/>
          <a:lightRig rig="threePt" dir="t"/>
        </a:scene3d>
        <a:sp3d>
          <a:bevelT/>
        </a:sp3d>
      </dgm:spPr>
    </dgm:pt>
    <dgm:pt modelId="{4AF1CF91-CA09-4E35-B285-86E053119D1A}" type="pres">
      <dgm:prSet presAssocID="{1B7E901A-4CC5-450C-85A5-13E4E9E91AF7}" presName="dummy3b" presStyleCnt="0"/>
      <dgm:spPr>
        <a:scene3d>
          <a:camera prst="orthographicFront"/>
          <a:lightRig rig="threePt" dir="t"/>
        </a:scene3d>
        <a:sp3d>
          <a:bevelT/>
        </a:sp3d>
      </dgm:spPr>
    </dgm:pt>
    <dgm:pt modelId="{A956208E-37DB-4982-9975-CCFB54EA9B13}" type="pres">
      <dgm:prSet presAssocID="{1B7E901A-4CC5-450C-85A5-13E4E9E91AF7}" presName="wedge3Tx" presStyleLbl="node1" presStyleIdx="2" presStyleCnt="4">
        <dgm:presLayoutVars>
          <dgm:chMax val="0"/>
          <dgm:chPref val="0"/>
          <dgm:bulletEnabled val="1"/>
        </dgm:presLayoutVars>
      </dgm:prSet>
      <dgm:spPr/>
      <dgm:t>
        <a:bodyPr/>
        <a:lstStyle/>
        <a:p>
          <a:endParaRPr lang="ms-MY"/>
        </a:p>
      </dgm:t>
    </dgm:pt>
    <dgm:pt modelId="{D818228A-F9D8-4E08-A6EB-13199033B75D}" type="pres">
      <dgm:prSet presAssocID="{1B7E901A-4CC5-450C-85A5-13E4E9E91AF7}" presName="wedge4" presStyleLbl="node1" presStyleIdx="3" presStyleCnt="4"/>
      <dgm:spPr/>
      <dgm:t>
        <a:bodyPr/>
        <a:lstStyle/>
        <a:p>
          <a:endParaRPr lang="ms-MY"/>
        </a:p>
      </dgm:t>
    </dgm:pt>
    <dgm:pt modelId="{4FFDE291-413C-4B9A-AA4C-8C25348E7882}" type="pres">
      <dgm:prSet presAssocID="{1B7E901A-4CC5-450C-85A5-13E4E9E91AF7}" presName="dummy4a" presStyleCnt="0"/>
      <dgm:spPr>
        <a:scene3d>
          <a:camera prst="orthographicFront"/>
          <a:lightRig rig="threePt" dir="t"/>
        </a:scene3d>
        <a:sp3d>
          <a:bevelT/>
        </a:sp3d>
      </dgm:spPr>
    </dgm:pt>
    <dgm:pt modelId="{DA378736-F48F-4776-9377-AD04E6C39FF4}" type="pres">
      <dgm:prSet presAssocID="{1B7E901A-4CC5-450C-85A5-13E4E9E91AF7}" presName="dummy4b" presStyleCnt="0"/>
      <dgm:spPr>
        <a:scene3d>
          <a:camera prst="orthographicFront"/>
          <a:lightRig rig="threePt" dir="t"/>
        </a:scene3d>
        <a:sp3d>
          <a:bevelT/>
        </a:sp3d>
      </dgm:spPr>
    </dgm:pt>
    <dgm:pt modelId="{EAF6E27B-F161-418D-958D-A6F9DA6FEBBE}" type="pres">
      <dgm:prSet presAssocID="{1B7E901A-4CC5-450C-85A5-13E4E9E91AF7}" presName="wedge4Tx" presStyleLbl="node1" presStyleIdx="3" presStyleCnt="4">
        <dgm:presLayoutVars>
          <dgm:chMax val="0"/>
          <dgm:chPref val="0"/>
          <dgm:bulletEnabled val="1"/>
        </dgm:presLayoutVars>
      </dgm:prSet>
      <dgm:spPr/>
      <dgm:t>
        <a:bodyPr/>
        <a:lstStyle/>
        <a:p>
          <a:endParaRPr lang="ms-MY"/>
        </a:p>
      </dgm:t>
    </dgm:pt>
    <dgm:pt modelId="{45BCFC27-174D-4618-8360-338CB8A4E9A5}" type="pres">
      <dgm:prSet presAssocID="{F17838B7-060F-4D81-BC5E-374ED4F7FFE0}" presName="arrowWedge1" presStyleLbl="fgSibTrans2D1" presStyleIdx="0" presStyleCnt="4"/>
      <dgm:spPr>
        <a:scene3d>
          <a:camera prst="orthographicFront"/>
          <a:lightRig rig="threePt" dir="t"/>
        </a:scene3d>
        <a:sp3d>
          <a:bevelT/>
        </a:sp3d>
      </dgm:spPr>
    </dgm:pt>
    <dgm:pt modelId="{C7BC4371-DB4A-45D1-A54F-2521A45D223D}" type="pres">
      <dgm:prSet presAssocID="{828468CD-536E-4625-A54A-8A3FE32BE923}" presName="arrowWedge2" presStyleLbl="fgSibTrans2D1" presStyleIdx="1" presStyleCnt="4"/>
      <dgm:spPr>
        <a:scene3d>
          <a:camera prst="orthographicFront"/>
          <a:lightRig rig="threePt" dir="t"/>
        </a:scene3d>
        <a:sp3d>
          <a:bevelT/>
        </a:sp3d>
      </dgm:spPr>
    </dgm:pt>
    <dgm:pt modelId="{4EB8B465-A595-4F09-AEC6-BBF17595B8BA}" type="pres">
      <dgm:prSet presAssocID="{1F072BBD-0A18-40FA-BBD3-B12EC854F589}" presName="arrowWedge3" presStyleLbl="fgSibTrans2D1" presStyleIdx="2" presStyleCnt="4"/>
      <dgm:spPr>
        <a:scene3d>
          <a:camera prst="orthographicFront"/>
          <a:lightRig rig="threePt" dir="t"/>
        </a:scene3d>
        <a:sp3d>
          <a:bevelT/>
        </a:sp3d>
      </dgm:spPr>
    </dgm:pt>
    <dgm:pt modelId="{95A1E7AE-BE17-452C-95EA-9B273283C09D}" type="pres">
      <dgm:prSet presAssocID="{75BEA821-9E6B-46CB-94EA-24F77C5265BA}" presName="arrowWedge4" presStyleLbl="fgSibTrans2D1" presStyleIdx="3" presStyleCnt="4"/>
      <dgm:spPr>
        <a:scene3d>
          <a:camera prst="orthographicFront"/>
          <a:lightRig rig="threePt" dir="t"/>
        </a:scene3d>
        <a:sp3d>
          <a:bevelT/>
        </a:sp3d>
      </dgm:spPr>
    </dgm:pt>
  </dgm:ptLst>
  <dgm:cxnLst>
    <dgm:cxn modelId="{3D903AC9-429E-409C-BCB6-9DEE5CC2F9ED}" srcId="{1B7E901A-4CC5-450C-85A5-13E4E9E91AF7}" destId="{E2877F1E-9665-462D-818C-D49B7032201D}" srcOrd="1" destOrd="0" parTransId="{E42B5D4A-1AF7-472D-9F45-FCEAF5546221}" sibTransId="{828468CD-536E-4625-A54A-8A3FE32BE923}"/>
    <dgm:cxn modelId="{1641EB95-DFF9-4580-9AE9-0A407A7ABFB6}" type="presOf" srcId="{97BCF9D5-9750-4EFD-83CA-8B5993A07A5C}" destId="{A956208E-37DB-4982-9975-CCFB54EA9B13}" srcOrd="1" destOrd="0" presId="urn:microsoft.com/office/officeart/2005/8/layout/cycle8"/>
    <dgm:cxn modelId="{DA70FAA2-E7BD-4A2A-A630-34D0DA014413}" type="presOf" srcId="{E2877F1E-9665-462D-818C-D49B7032201D}" destId="{B7DA3028-8C24-4418-BCA5-201AEDCEEC62}" srcOrd="1" destOrd="0" presId="urn:microsoft.com/office/officeart/2005/8/layout/cycle8"/>
    <dgm:cxn modelId="{487FBF1E-75BB-4CE2-A7EE-91DDFD3D1D92}" srcId="{1B7E901A-4CC5-450C-85A5-13E4E9E91AF7}" destId="{97BCF9D5-9750-4EFD-83CA-8B5993A07A5C}" srcOrd="2" destOrd="0" parTransId="{D4449453-E3FB-46CB-9B66-31483A454E27}" sibTransId="{1F072BBD-0A18-40FA-BBD3-B12EC854F589}"/>
    <dgm:cxn modelId="{AF8439A9-97E7-4845-8812-E4E3A85CB0A4}" type="presOf" srcId="{E2877F1E-9665-462D-818C-D49B7032201D}" destId="{3F1AE860-3F29-4654-B1C9-8E569AC9BEFD}" srcOrd="0" destOrd="0" presId="urn:microsoft.com/office/officeart/2005/8/layout/cycle8"/>
    <dgm:cxn modelId="{10CD2DA8-239D-4007-99A9-D93484315279}" type="presOf" srcId="{C9EE8F86-80CE-45F7-838A-CF9A99DC0F61}" destId="{D818228A-F9D8-4E08-A6EB-13199033B75D}" srcOrd="0" destOrd="0" presId="urn:microsoft.com/office/officeart/2005/8/layout/cycle8"/>
    <dgm:cxn modelId="{7B925B5A-D6B6-4142-9E64-190E7BA3643B}" type="presOf" srcId="{C9EE8F86-80CE-45F7-838A-CF9A99DC0F61}" destId="{EAF6E27B-F161-418D-958D-A6F9DA6FEBBE}" srcOrd="1" destOrd="0" presId="urn:microsoft.com/office/officeart/2005/8/layout/cycle8"/>
    <dgm:cxn modelId="{FEED7C0A-F087-48AF-979C-6AE8B2656CCE}" type="presOf" srcId="{97BCF9D5-9750-4EFD-83CA-8B5993A07A5C}" destId="{81841BA5-2F3F-42D1-BC2A-FCABA559683F}" srcOrd="0" destOrd="0" presId="urn:microsoft.com/office/officeart/2005/8/layout/cycle8"/>
    <dgm:cxn modelId="{DADBA9D6-0264-4D2F-A137-CEBEC5E8E59E}" srcId="{1B7E901A-4CC5-450C-85A5-13E4E9E91AF7}" destId="{C9EE8F86-80CE-45F7-838A-CF9A99DC0F61}" srcOrd="3" destOrd="0" parTransId="{478C3790-669A-4E66-8205-BA642796273A}" sibTransId="{75BEA821-9E6B-46CB-94EA-24F77C5265BA}"/>
    <dgm:cxn modelId="{A352D624-BE08-4EB5-8901-167AC8922DC7}" type="presOf" srcId="{1B7E901A-4CC5-450C-85A5-13E4E9E91AF7}" destId="{A30BBB58-1B87-42D6-9A38-E86EA7D4F200}" srcOrd="0" destOrd="0" presId="urn:microsoft.com/office/officeart/2005/8/layout/cycle8"/>
    <dgm:cxn modelId="{5DD3EDF5-6FFF-4E31-9F39-C2E8F5AC9576}" type="presOf" srcId="{1F037D84-4E6A-4AC2-8EA3-16885E01EBC4}" destId="{8BAE4844-8630-46A8-B312-E453A412BEAA}" srcOrd="1" destOrd="0" presId="urn:microsoft.com/office/officeart/2005/8/layout/cycle8"/>
    <dgm:cxn modelId="{48493172-157A-4E36-AA71-B862BD1986E4}" type="presOf" srcId="{1F037D84-4E6A-4AC2-8EA3-16885E01EBC4}" destId="{DE578F62-133A-4EFB-8978-071A1A1F1717}" srcOrd="0" destOrd="0" presId="urn:microsoft.com/office/officeart/2005/8/layout/cycle8"/>
    <dgm:cxn modelId="{A2BB4571-CCDE-4293-AED2-2781CB83DA63}" srcId="{1B7E901A-4CC5-450C-85A5-13E4E9E91AF7}" destId="{1F037D84-4E6A-4AC2-8EA3-16885E01EBC4}" srcOrd="0" destOrd="0" parTransId="{9114A390-3E9E-4304-9EDF-54A50124ACA5}" sibTransId="{F17838B7-060F-4D81-BC5E-374ED4F7FFE0}"/>
    <dgm:cxn modelId="{CDB68F13-E75E-4BEE-885B-E36E79751E7A}" type="presParOf" srcId="{A30BBB58-1B87-42D6-9A38-E86EA7D4F200}" destId="{DE578F62-133A-4EFB-8978-071A1A1F1717}" srcOrd="0" destOrd="0" presId="urn:microsoft.com/office/officeart/2005/8/layout/cycle8"/>
    <dgm:cxn modelId="{78F108CC-1FFE-47C0-873A-A73FB29159A0}" type="presParOf" srcId="{A30BBB58-1B87-42D6-9A38-E86EA7D4F200}" destId="{0757EE98-758E-4DBC-97C4-AF1A84BA24DE}" srcOrd="1" destOrd="0" presId="urn:microsoft.com/office/officeart/2005/8/layout/cycle8"/>
    <dgm:cxn modelId="{58384264-BDD6-4DEE-8A0C-0EE28CB146E2}" type="presParOf" srcId="{A30BBB58-1B87-42D6-9A38-E86EA7D4F200}" destId="{61BE837F-9DBA-41EA-84EC-EA12B90CC258}" srcOrd="2" destOrd="0" presId="urn:microsoft.com/office/officeart/2005/8/layout/cycle8"/>
    <dgm:cxn modelId="{A2E31251-DCEA-41CE-9972-2C34F01A1AD3}" type="presParOf" srcId="{A30BBB58-1B87-42D6-9A38-E86EA7D4F200}" destId="{8BAE4844-8630-46A8-B312-E453A412BEAA}" srcOrd="3" destOrd="0" presId="urn:microsoft.com/office/officeart/2005/8/layout/cycle8"/>
    <dgm:cxn modelId="{295928B9-4F59-4783-933B-DBB1911A4C3F}" type="presParOf" srcId="{A30BBB58-1B87-42D6-9A38-E86EA7D4F200}" destId="{3F1AE860-3F29-4654-B1C9-8E569AC9BEFD}" srcOrd="4" destOrd="0" presId="urn:microsoft.com/office/officeart/2005/8/layout/cycle8"/>
    <dgm:cxn modelId="{87FC22BC-A188-4C71-9F20-B97441FA2014}" type="presParOf" srcId="{A30BBB58-1B87-42D6-9A38-E86EA7D4F200}" destId="{2D2E69D8-D7A5-4B28-9182-E3DE8552EB62}" srcOrd="5" destOrd="0" presId="urn:microsoft.com/office/officeart/2005/8/layout/cycle8"/>
    <dgm:cxn modelId="{C80BAF1F-C761-4EF8-9659-CDC084A398B3}" type="presParOf" srcId="{A30BBB58-1B87-42D6-9A38-E86EA7D4F200}" destId="{761001F8-CC31-4B74-8305-0870BBEBB8F7}" srcOrd="6" destOrd="0" presId="urn:microsoft.com/office/officeart/2005/8/layout/cycle8"/>
    <dgm:cxn modelId="{7CA7C9A6-736F-49B7-81F8-E6B4C534E6D8}" type="presParOf" srcId="{A30BBB58-1B87-42D6-9A38-E86EA7D4F200}" destId="{B7DA3028-8C24-4418-BCA5-201AEDCEEC62}" srcOrd="7" destOrd="0" presId="urn:microsoft.com/office/officeart/2005/8/layout/cycle8"/>
    <dgm:cxn modelId="{F86AC58A-E448-4F80-B7D8-9E0DEC285807}" type="presParOf" srcId="{A30BBB58-1B87-42D6-9A38-E86EA7D4F200}" destId="{81841BA5-2F3F-42D1-BC2A-FCABA559683F}" srcOrd="8" destOrd="0" presId="urn:microsoft.com/office/officeart/2005/8/layout/cycle8"/>
    <dgm:cxn modelId="{63FD247B-63FD-4C17-83E3-3C88A27154C3}" type="presParOf" srcId="{A30BBB58-1B87-42D6-9A38-E86EA7D4F200}" destId="{75910732-A131-4A6E-8436-36B952D1D6E4}" srcOrd="9" destOrd="0" presId="urn:microsoft.com/office/officeart/2005/8/layout/cycle8"/>
    <dgm:cxn modelId="{86280624-2F5E-437A-A326-8EC35223BB8D}" type="presParOf" srcId="{A30BBB58-1B87-42D6-9A38-E86EA7D4F200}" destId="{4AF1CF91-CA09-4E35-B285-86E053119D1A}" srcOrd="10" destOrd="0" presId="urn:microsoft.com/office/officeart/2005/8/layout/cycle8"/>
    <dgm:cxn modelId="{CB952802-4F15-4737-B8E9-A4953988C8AB}" type="presParOf" srcId="{A30BBB58-1B87-42D6-9A38-E86EA7D4F200}" destId="{A956208E-37DB-4982-9975-CCFB54EA9B13}" srcOrd="11" destOrd="0" presId="urn:microsoft.com/office/officeart/2005/8/layout/cycle8"/>
    <dgm:cxn modelId="{E8EEAC03-FBB6-401A-AB6D-4607F066EB61}" type="presParOf" srcId="{A30BBB58-1B87-42D6-9A38-E86EA7D4F200}" destId="{D818228A-F9D8-4E08-A6EB-13199033B75D}" srcOrd="12" destOrd="0" presId="urn:microsoft.com/office/officeart/2005/8/layout/cycle8"/>
    <dgm:cxn modelId="{D75EF3B3-B5DB-4E1C-AB11-5D1F2D85EE1A}" type="presParOf" srcId="{A30BBB58-1B87-42D6-9A38-E86EA7D4F200}" destId="{4FFDE291-413C-4B9A-AA4C-8C25348E7882}" srcOrd="13" destOrd="0" presId="urn:microsoft.com/office/officeart/2005/8/layout/cycle8"/>
    <dgm:cxn modelId="{A6B1A58E-8F1F-4665-A5FF-640BA83AE620}" type="presParOf" srcId="{A30BBB58-1B87-42D6-9A38-E86EA7D4F200}" destId="{DA378736-F48F-4776-9377-AD04E6C39FF4}" srcOrd="14" destOrd="0" presId="urn:microsoft.com/office/officeart/2005/8/layout/cycle8"/>
    <dgm:cxn modelId="{CEE58058-53CB-41B9-9C58-3AB614961FE7}" type="presParOf" srcId="{A30BBB58-1B87-42D6-9A38-E86EA7D4F200}" destId="{EAF6E27B-F161-418D-958D-A6F9DA6FEBBE}" srcOrd="15" destOrd="0" presId="urn:microsoft.com/office/officeart/2005/8/layout/cycle8"/>
    <dgm:cxn modelId="{34B0E983-5E55-49F3-864A-7BC2DD22283A}" type="presParOf" srcId="{A30BBB58-1B87-42D6-9A38-E86EA7D4F200}" destId="{45BCFC27-174D-4618-8360-338CB8A4E9A5}" srcOrd="16" destOrd="0" presId="urn:microsoft.com/office/officeart/2005/8/layout/cycle8"/>
    <dgm:cxn modelId="{DFCE9AF0-C50D-4B25-B492-42566CE33F3A}" type="presParOf" srcId="{A30BBB58-1B87-42D6-9A38-E86EA7D4F200}" destId="{C7BC4371-DB4A-45D1-A54F-2521A45D223D}" srcOrd="17" destOrd="0" presId="urn:microsoft.com/office/officeart/2005/8/layout/cycle8"/>
    <dgm:cxn modelId="{8E32B0F3-D8A1-4EDE-81ED-E66C5DF6D10E}" type="presParOf" srcId="{A30BBB58-1B87-42D6-9A38-E86EA7D4F200}" destId="{4EB8B465-A595-4F09-AEC6-BBF17595B8BA}" srcOrd="18" destOrd="0" presId="urn:microsoft.com/office/officeart/2005/8/layout/cycle8"/>
    <dgm:cxn modelId="{08CDD27A-0460-49A9-AF10-0953A218E128}" type="presParOf" srcId="{A30BBB58-1B87-42D6-9A38-E86EA7D4F200}" destId="{95A1E7AE-BE17-452C-95EA-9B273283C09D}" srcOrd="19" destOrd="0" presId="urn:microsoft.com/office/officeart/2005/8/layout/cycle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D72625-F47B-4E15-92C1-8080A8658197}" type="doc">
      <dgm:prSet loTypeId="urn:microsoft.com/office/officeart/2005/8/layout/radial5" loCatId="cycle" qsTypeId="urn:microsoft.com/office/officeart/2005/8/quickstyle/3d1" qsCatId="3D" csTypeId="urn:microsoft.com/office/officeart/2005/8/colors/accent1_2#3" csCatId="accent1" phldr="1"/>
      <dgm:spPr/>
      <dgm:t>
        <a:bodyPr/>
        <a:lstStyle/>
        <a:p>
          <a:endParaRPr lang="ms-MY"/>
        </a:p>
      </dgm:t>
    </dgm:pt>
    <dgm:pt modelId="{8521CF19-7A53-463B-AF0A-C21A1A2C4646}">
      <dgm:prSet phldrT="[Text]" custT="1">
        <dgm:style>
          <a:lnRef idx="0">
            <a:schemeClr val="accent5"/>
          </a:lnRef>
          <a:fillRef idx="3">
            <a:schemeClr val="accent5"/>
          </a:fillRef>
          <a:effectRef idx="3">
            <a:schemeClr val="accent5"/>
          </a:effectRef>
          <a:fontRef idx="minor">
            <a:schemeClr val="lt1"/>
          </a:fontRef>
        </dgm:style>
      </dgm:prSet>
      <dgm:spPr>
        <a:solidFill>
          <a:schemeClr val="accent5">
            <a:lumMod val="60000"/>
            <a:lumOff val="40000"/>
          </a:schemeClr>
        </a:solidFill>
      </dgm:spPr>
      <dgm:t>
        <a:bodyPr/>
        <a:lstStyle/>
        <a:p>
          <a:r>
            <a:rPr lang="en-US" sz="1800" b="1" dirty="0" smtClean="0">
              <a:solidFill>
                <a:schemeClr val="bg1"/>
              </a:solidFill>
              <a:effectLst>
                <a:outerShdw blurRad="38100" dist="38100" dir="2700000" algn="tl">
                  <a:srgbClr val="000000">
                    <a:alpha val="43137"/>
                  </a:srgbClr>
                </a:outerShdw>
              </a:effectLst>
              <a:latin typeface="Tahoma" pitchFamily="34" charset="0"/>
              <a:cs typeface="Tahoma" pitchFamily="34" charset="0"/>
            </a:rPr>
            <a:t>Data Dissemination</a:t>
          </a:r>
          <a:endParaRPr lang="ms-MY" sz="1800" b="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dgm:t>
    </dgm:pt>
    <dgm:pt modelId="{B421A76D-24D9-4A0E-8DD5-B5B7A451344A}" type="parTrans" cxnId="{3E092FB3-74A0-4631-94A4-A8D185F73D7A}">
      <dgm:prSet/>
      <dgm:spPr/>
      <dgm:t>
        <a:bodyPr/>
        <a:lstStyle/>
        <a:p>
          <a:endParaRPr lang="ms-MY">
            <a:latin typeface="+mj-lt"/>
          </a:endParaRPr>
        </a:p>
      </dgm:t>
    </dgm:pt>
    <dgm:pt modelId="{23B63AD2-2349-489C-8FEB-3B0D71E393FE}" type="sibTrans" cxnId="{3E092FB3-74A0-4631-94A4-A8D185F73D7A}">
      <dgm:prSet/>
      <dgm:spPr/>
      <dgm:t>
        <a:bodyPr/>
        <a:lstStyle/>
        <a:p>
          <a:endParaRPr lang="ms-MY">
            <a:latin typeface="+mj-lt"/>
          </a:endParaRPr>
        </a:p>
      </dgm:t>
    </dgm:pt>
    <dgm:pt modelId="{C4C95B72-9533-400D-8AF2-594D0236E094}">
      <dgm:prSet phldrT="[Text]" custT="1">
        <dgm:style>
          <a:lnRef idx="0">
            <a:schemeClr val="accent1"/>
          </a:lnRef>
          <a:fillRef idx="3">
            <a:schemeClr val="accent1"/>
          </a:fillRef>
          <a:effectRef idx="3">
            <a:schemeClr val="accent1"/>
          </a:effectRef>
          <a:fontRef idx="minor">
            <a:schemeClr val="lt1"/>
          </a:fontRef>
        </dgm:style>
      </dgm:prSet>
      <dgm:spPr>
        <a:solidFill>
          <a:schemeClr val="accent2">
            <a:lumMod val="75000"/>
          </a:schemeClr>
        </a:solidFill>
      </dgm:spPr>
      <dgm:t>
        <a:bodyPr/>
        <a:lstStyle/>
        <a:p>
          <a:r>
            <a:rPr lang="en-US" sz="1800" b="1" dirty="0" smtClean="0">
              <a:solidFill>
                <a:schemeClr val="bg1"/>
              </a:solidFill>
              <a:latin typeface="Tahoma" pitchFamily="34" charset="0"/>
              <a:cs typeface="Tahoma" pitchFamily="34" charset="0"/>
            </a:rPr>
            <a:t>Website</a:t>
          </a:r>
          <a:endParaRPr lang="ms-MY" sz="1800" b="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dgm:t>
    </dgm:pt>
    <dgm:pt modelId="{ADB88C9B-99A2-420D-BD2E-DAB5DBD425CC}" type="parTrans" cxnId="{6CF7B9C6-397E-4385-9216-49FBB8A15D3A}">
      <dgm:prSet custT="1">
        <dgm:style>
          <a:lnRef idx="0">
            <a:schemeClr val="accent3"/>
          </a:lnRef>
          <a:fillRef idx="3">
            <a:schemeClr val="accent3"/>
          </a:fillRef>
          <a:effectRef idx="3">
            <a:schemeClr val="accent3"/>
          </a:effectRef>
          <a:fontRef idx="minor">
            <a:schemeClr val="lt1"/>
          </a:fontRef>
        </dgm:style>
      </dgm:prSet>
      <dgm:spPr>
        <a:solidFill>
          <a:srgbClr val="FFC000"/>
        </a:solidFill>
        <a:effectLst>
          <a:glow rad="228600">
            <a:schemeClr val="accent1">
              <a:satMod val="175000"/>
              <a:alpha val="40000"/>
            </a:schemeClr>
          </a:glow>
        </a:effectLst>
      </dgm:spPr>
      <dgm:t>
        <a:bodyPr/>
        <a:lstStyle/>
        <a:p>
          <a:endParaRPr lang="ms-MY" sz="1700">
            <a:solidFill>
              <a:schemeClr val="bg1"/>
            </a:solidFill>
            <a:effectLst>
              <a:outerShdw blurRad="38100" dist="38100" dir="2700000" algn="tl">
                <a:srgbClr val="000000">
                  <a:alpha val="43137"/>
                </a:srgbClr>
              </a:outerShdw>
            </a:effectLst>
            <a:latin typeface="+mj-lt"/>
          </a:endParaRPr>
        </a:p>
      </dgm:t>
    </dgm:pt>
    <dgm:pt modelId="{30EC014B-FEE7-49B0-837F-A00D97DFFBD6}" type="sibTrans" cxnId="{6CF7B9C6-397E-4385-9216-49FBB8A15D3A}">
      <dgm:prSet/>
      <dgm:spPr/>
      <dgm:t>
        <a:bodyPr/>
        <a:lstStyle/>
        <a:p>
          <a:endParaRPr lang="ms-MY">
            <a:latin typeface="+mj-lt"/>
          </a:endParaRPr>
        </a:p>
      </dgm:t>
    </dgm:pt>
    <dgm:pt modelId="{56EBADB8-7EE9-4A4D-9F76-8DFC0FCD8BD9}">
      <dgm:prSet phldrT="[Text]" custT="1">
        <dgm:style>
          <a:lnRef idx="0">
            <a:schemeClr val="accent1"/>
          </a:lnRef>
          <a:fillRef idx="3">
            <a:schemeClr val="accent1"/>
          </a:fillRef>
          <a:effectRef idx="3">
            <a:schemeClr val="accent1"/>
          </a:effectRef>
          <a:fontRef idx="minor">
            <a:schemeClr val="lt1"/>
          </a:fontRef>
        </dgm:style>
      </dgm:prSet>
      <dgm:spPr>
        <a:solidFill>
          <a:schemeClr val="accent2">
            <a:lumMod val="75000"/>
          </a:schemeClr>
        </a:solidFill>
      </dgm:spPr>
      <dgm:t>
        <a:bodyPr/>
        <a:lstStyle/>
        <a:p>
          <a:r>
            <a:rPr lang="en-US" sz="1800" b="1" dirty="0" err="1" smtClean="0">
              <a:solidFill>
                <a:schemeClr val="bg1"/>
              </a:solidFill>
              <a:latin typeface="Tahoma" pitchFamily="34" charset="0"/>
              <a:cs typeface="Tahoma" pitchFamily="34" charset="0"/>
            </a:rPr>
            <a:t>MySMS</a:t>
          </a:r>
          <a:endParaRPr lang="ms-MY" sz="1800" b="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dgm:t>
    </dgm:pt>
    <dgm:pt modelId="{F5FCDF79-C94F-422B-81E8-D771FFD42FD9}" type="parTrans" cxnId="{7FB6CBF8-EC3A-4D28-9E3E-A37023B098E2}">
      <dgm:prSet custT="1">
        <dgm:style>
          <a:lnRef idx="0">
            <a:schemeClr val="accent3"/>
          </a:lnRef>
          <a:fillRef idx="3">
            <a:schemeClr val="accent3"/>
          </a:fillRef>
          <a:effectRef idx="3">
            <a:schemeClr val="accent3"/>
          </a:effectRef>
          <a:fontRef idx="minor">
            <a:schemeClr val="lt1"/>
          </a:fontRef>
        </dgm:style>
      </dgm:prSet>
      <dgm:spPr>
        <a:solidFill>
          <a:srgbClr val="FFC000"/>
        </a:solidFill>
        <a:effectLst>
          <a:glow rad="228600">
            <a:schemeClr val="accent1">
              <a:satMod val="175000"/>
              <a:alpha val="40000"/>
            </a:schemeClr>
          </a:glow>
        </a:effectLst>
      </dgm:spPr>
      <dgm:t>
        <a:bodyPr/>
        <a:lstStyle/>
        <a:p>
          <a:endParaRPr lang="ms-MY" sz="1700">
            <a:solidFill>
              <a:schemeClr val="bg1"/>
            </a:solidFill>
            <a:effectLst>
              <a:outerShdw blurRad="38100" dist="38100" dir="2700000" algn="tl">
                <a:srgbClr val="000000">
                  <a:alpha val="43137"/>
                </a:srgbClr>
              </a:outerShdw>
            </a:effectLst>
            <a:latin typeface="+mj-lt"/>
          </a:endParaRPr>
        </a:p>
      </dgm:t>
    </dgm:pt>
    <dgm:pt modelId="{29FD8EE5-C870-4A4E-A239-E9BCCA6DD47F}" type="sibTrans" cxnId="{7FB6CBF8-EC3A-4D28-9E3E-A37023B098E2}">
      <dgm:prSet/>
      <dgm:spPr/>
      <dgm:t>
        <a:bodyPr/>
        <a:lstStyle/>
        <a:p>
          <a:endParaRPr lang="ms-MY">
            <a:latin typeface="+mj-lt"/>
          </a:endParaRPr>
        </a:p>
      </dgm:t>
    </dgm:pt>
    <dgm:pt modelId="{403370EA-A02A-4FF4-B798-FBD90053A794}">
      <dgm:prSet custT="1">
        <dgm:style>
          <a:lnRef idx="0">
            <a:schemeClr val="accent1"/>
          </a:lnRef>
          <a:fillRef idx="3">
            <a:schemeClr val="accent1"/>
          </a:fillRef>
          <a:effectRef idx="3">
            <a:schemeClr val="accent1"/>
          </a:effectRef>
          <a:fontRef idx="minor">
            <a:schemeClr val="lt1"/>
          </a:fontRef>
        </dgm:style>
      </dgm:prSet>
      <dgm:spPr>
        <a:solidFill>
          <a:schemeClr val="accent2">
            <a:lumMod val="75000"/>
          </a:schemeClr>
        </a:solidFill>
      </dgm:spPr>
      <dgm:t>
        <a:bodyPr/>
        <a:lstStyle/>
        <a:p>
          <a:r>
            <a:rPr lang="en-US" sz="1800" b="1" dirty="0" smtClean="0">
              <a:solidFill>
                <a:schemeClr val="bg1"/>
              </a:solidFill>
              <a:latin typeface="Tahoma" pitchFamily="34" charset="0"/>
              <a:cs typeface="Tahoma" pitchFamily="34" charset="0"/>
            </a:rPr>
            <a:t>Free Download</a:t>
          </a:r>
          <a:endParaRPr lang="ms-MY" sz="1800" b="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dgm:t>
    </dgm:pt>
    <dgm:pt modelId="{1A86EBA3-C32B-4643-98F8-F17AFE8F0009}" type="parTrans" cxnId="{49E6A4EC-349F-409B-B324-93800B5C8F84}">
      <dgm:prSet custT="1">
        <dgm:style>
          <a:lnRef idx="0">
            <a:schemeClr val="accent3"/>
          </a:lnRef>
          <a:fillRef idx="3">
            <a:schemeClr val="accent3"/>
          </a:fillRef>
          <a:effectRef idx="3">
            <a:schemeClr val="accent3"/>
          </a:effectRef>
          <a:fontRef idx="minor">
            <a:schemeClr val="lt1"/>
          </a:fontRef>
        </dgm:style>
      </dgm:prSet>
      <dgm:spPr>
        <a:solidFill>
          <a:srgbClr val="FFC000"/>
        </a:solidFill>
        <a:effectLst>
          <a:glow rad="228600">
            <a:schemeClr val="accent1">
              <a:satMod val="175000"/>
              <a:alpha val="40000"/>
            </a:schemeClr>
          </a:glow>
        </a:effectLst>
      </dgm:spPr>
      <dgm:t>
        <a:bodyPr/>
        <a:lstStyle/>
        <a:p>
          <a:endParaRPr lang="ms-MY" sz="1700">
            <a:solidFill>
              <a:schemeClr val="bg1"/>
            </a:solidFill>
            <a:effectLst>
              <a:outerShdw blurRad="38100" dist="38100" dir="2700000" algn="tl">
                <a:srgbClr val="000000">
                  <a:alpha val="43137"/>
                </a:srgbClr>
              </a:outerShdw>
            </a:effectLst>
            <a:latin typeface="+mj-lt"/>
          </a:endParaRPr>
        </a:p>
      </dgm:t>
    </dgm:pt>
    <dgm:pt modelId="{D5D08EB1-3504-4687-97F8-5127EC4AEE49}" type="sibTrans" cxnId="{49E6A4EC-349F-409B-B324-93800B5C8F84}">
      <dgm:prSet/>
      <dgm:spPr/>
      <dgm:t>
        <a:bodyPr/>
        <a:lstStyle/>
        <a:p>
          <a:endParaRPr lang="ms-MY">
            <a:latin typeface="+mj-lt"/>
          </a:endParaRPr>
        </a:p>
      </dgm:t>
    </dgm:pt>
    <dgm:pt modelId="{46A1D63E-31A7-49BA-8419-222D709521D0}">
      <dgm:prSet phldrT="[Text]" custT="1">
        <dgm:style>
          <a:lnRef idx="0">
            <a:schemeClr val="accent1"/>
          </a:lnRef>
          <a:fillRef idx="3">
            <a:schemeClr val="accent1"/>
          </a:fillRef>
          <a:effectRef idx="3">
            <a:schemeClr val="accent1"/>
          </a:effectRef>
          <a:fontRef idx="minor">
            <a:schemeClr val="lt1"/>
          </a:fontRef>
        </dgm:style>
      </dgm:prSet>
      <dgm:spPr>
        <a:solidFill>
          <a:schemeClr val="accent2">
            <a:lumMod val="75000"/>
          </a:schemeClr>
        </a:solidFill>
      </dgm:spPr>
      <dgm:t>
        <a:bodyPr/>
        <a:lstStyle/>
        <a:p>
          <a:r>
            <a:rPr lang="en-US" sz="1800" b="1" dirty="0" smtClean="0">
              <a:solidFill>
                <a:schemeClr val="bg1"/>
              </a:solidFill>
              <a:latin typeface="Tahoma" pitchFamily="34" charset="0"/>
              <a:cs typeface="Tahoma" pitchFamily="34" charset="0"/>
            </a:rPr>
            <a:t>Interactive Database</a:t>
          </a:r>
          <a:endParaRPr lang="ms-MY" sz="1800" b="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dgm:t>
    </dgm:pt>
    <dgm:pt modelId="{641162DF-8376-45CC-915A-F1E8B9B99160}" type="sibTrans" cxnId="{2386D0C0-8E76-40DE-B93B-906D37F3FCA7}">
      <dgm:prSet/>
      <dgm:spPr/>
      <dgm:t>
        <a:bodyPr/>
        <a:lstStyle/>
        <a:p>
          <a:endParaRPr lang="ms-MY">
            <a:latin typeface="+mj-lt"/>
          </a:endParaRPr>
        </a:p>
      </dgm:t>
    </dgm:pt>
    <dgm:pt modelId="{1ECE5C6B-BB32-48B5-A38A-4A93EE759D18}" type="parTrans" cxnId="{2386D0C0-8E76-40DE-B93B-906D37F3FCA7}">
      <dgm:prSet custT="1">
        <dgm:style>
          <a:lnRef idx="0">
            <a:schemeClr val="accent3"/>
          </a:lnRef>
          <a:fillRef idx="3">
            <a:schemeClr val="accent3"/>
          </a:fillRef>
          <a:effectRef idx="3">
            <a:schemeClr val="accent3"/>
          </a:effectRef>
          <a:fontRef idx="minor">
            <a:schemeClr val="lt1"/>
          </a:fontRef>
        </dgm:style>
      </dgm:prSet>
      <dgm:spPr>
        <a:solidFill>
          <a:srgbClr val="FFC000"/>
        </a:solidFill>
        <a:effectLst>
          <a:glow rad="228600">
            <a:schemeClr val="accent1">
              <a:satMod val="175000"/>
              <a:alpha val="40000"/>
            </a:schemeClr>
          </a:glow>
        </a:effectLst>
      </dgm:spPr>
      <dgm:t>
        <a:bodyPr/>
        <a:lstStyle/>
        <a:p>
          <a:endParaRPr lang="ms-MY" sz="1700">
            <a:solidFill>
              <a:schemeClr val="bg1"/>
            </a:solidFill>
            <a:effectLst>
              <a:outerShdw blurRad="38100" dist="38100" dir="2700000" algn="tl">
                <a:srgbClr val="000000">
                  <a:alpha val="43137"/>
                </a:srgbClr>
              </a:outerShdw>
            </a:effectLst>
            <a:latin typeface="+mj-lt"/>
          </a:endParaRPr>
        </a:p>
      </dgm:t>
    </dgm:pt>
    <dgm:pt modelId="{6FE47972-E8CD-4E22-BE6F-67BE8F65C85A}">
      <dgm:prSet phldrT="[Text]" custT="1">
        <dgm:style>
          <a:lnRef idx="0">
            <a:schemeClr val="accent1"/>
          </a:lnRef>
          <a:fillRef idx="3">
            <a:schemeClr val="accent1"/>
          </a:fillRef>
          <a:effectRef idx="3">
            <a:schemeClr val="accent1"/>
          </a:effectRef>
          <a:fontRef idx="minor">
            <a:schemeClr val="lt1"/>
          </a:fontRef>
        </dgm:style>
      </dgm:prSet>
      <dgm:spPr>
        <a:solidFill>
          <a:schemeClr val="accent2">
            <a:lumMod val="75000"/>
          </a:schemeClr>
        </a:solidFill>
      </dgm:spPr>
      <dgm:t>
        <a:bodyPr/>
        <a:lstStyle/>
        <a:p>
          <a:r>
            <a:rPr lang="en-US" sz="1800" b="1" dirty="0" err="1" smtClean="0">
              <a:solidFill>
                <a:schemeClr val="bg1"/>
              </a:solidFill>
              <a:latin typeface="Tahoma" pitchFamily="34" charset="0"/>
              <a:cs typeface="Tahoma" pitchFamily="34" charset="0"/>
            </a:rPr>
            <a:t>Facebook</a:t>
          </a:r>
          <a:endParaRPr lang="ms-MY" sz="1800" b="1" dirty="0">
            <a:solidFill>
              <a:schemeClr val="bg1"/>
            </a:solidFill>
            <a:effectLst>
              <a:outerShdw blurRad="38100" dist="38100" dir="2700000" algn="tl">
                <a:srgbClr val="000000">
                  <a:alpha val="43137"/>
                </a:srgbClr>
              </a:outerShdw>
            </a:effectLst>
            <a:latin typeface="Tahoma" pitchFamily="34" charset="0"/>
            <a:cs typeface="Tahoma" pitchFamily="34" charset="0"/>
          </a:endParaRPr>
        </a:p>
      </dgm:t>
    </dgm:pt>
    <dgm:pt modelId="{FD69C27B-5722-42E6-8E9A-240034A1F1BA}" type="parTrans" cxnId="{B482B8CD-8B95-41C5-8853-0322588C442E}">
      <dgm:prSet>
        <dgm:style>
          <a:lnRef idx="0">
            <a:schemeClr val="accent3"/>
          </a:lnRef>
          <a:fillRef idx="3">
            <a:schemeClr val="accent3"/>
          </a:fillRef>
          <a:effectRef idx="3">
            <a:schemeClr val="accent3"/>
          </a:effectRef>
          <a:fontRef idx="minor">
            <a:schemeClr val="lt1"/>
          </a:fontRef>
        </dgm:style>
      </dgm:prSet>
      <dgm:spPr>
        <a:solidFill>
          <a:srgbClr val="FFC000"/>
        </a:solidFill>
        <a:effectLst>
          <a:glow rad="228600">
            <a:schemeClr val="accent1">
              <a:satMod val="175000"/>
              <a:alpha val="40000"/>
            </a:schemeClr>
          </a:glow>
        </a:effectLst>
      </dgm:spPr>
      <dgm:t>
        <a:bodyPr/>
        <a:lstStyle/>
        <a:p>
          <a:endParaRPr lang="ms-MY">
            <a:solidFill>
              <a:schemeClr val="bg1"/>
            </a:solidFill>
            <a:effectLst>
              <a:outerShdw blurRad="38100" dist="38100" dir="2700000" algn="tl">
                <a:srgbClr val="000000">
                  <a:alpha val="43137"/>
                </a:srgbClr>
              </a:outerShdw>
            </a:effectLst>
            <a:latin typeface="+mj-lt"/>
          </a:endParaRPr>
        </a:p>
      </dgm:t>
    </dgm:pt>
    <dgm:pt modelId="{DB4C5887-F09E-4E45-BF61-A02B23EF733D}" type="sibTrans" cxnId="{B482B8CD-8B95-41C5-8853-0322588C442E}">
      <dgm:prSet/>
      <dgm:spPr/>
      <dgm:t>
        <a:bodyPr/>
        <a:lstStyle/>
        <a:p>
          <a:endParaRPr lang="en-US"/>
        </a:p>
      </dgm:t>
    </dgm:pt>
    <dgm:pt modelId="{D9CDE072-476F-4059-9048-CADBDD6AC84C}" type="pres">
      <dgm:prSet presAssocID="{A7D72625-F47B-4E15-92C1-8080A8658197}" presName="Name0" presStyleCnt="0">
        <dgm:presLayoutVars>
          <dgm:chMax val="1"/>
          <dgm:dir/>
          <dgm:animLvl val="ctr"/>
          <dgm:resizeHandles val="exact"/>
        </dgm:presLayoutVars>
      </dgm:prSet>
      <dgm:spPr/>
      <dgm:t>
        <a:bodyPr/>
        <a:lstStyle/>
        <a:p>
          <a:endParaRPr lang="ms-MY"/>
        </a:p>
      </dgm:t>
    </dgm:pt>
    <dgm:pt modelId="{B5842FCD-C0BE-465E-8B30-3E5125C1F524}" type="pres">
      <dgm:prSet presAssocID="{8521CF19-7A53-463B-AF0A-C21A1A2C4646}" presName="centerShape" presStyleLbl="node0" presStyleIdx="0" presStyleCnt="1" custScaleX="217120" custScaleY="117206"/>
      <dgm:spPr/>
      <dgm:t>
        <a:bodyPr/>
        <a:lstStyle/>
        <a:p>
          <a:endParaRPr lang="ms-MY"/>
        </a:p>
      </dgm:t>
    </dgm:pt>
    <dgm:pt modelId="{D50F274C-4AA0-43EE-8E8D-9FDBD3A9B353}" type="pres">
      <dgm:prSet presAssocID="{ADB88C9B-99A2-420D-BD2E-DAB5DBD425CC}" presName="parTrans" presStyleLbl="sibTrans2D1" presStyleIdx="0" presStyleCnt="5" custScaleX="131619" custScaleY="129674"/>
      <dgm:spPr/>
      <dgm:t>
        <a:bodyPr/>
        <a:lstStyle/>
        <a:p>
          <a:endParaRPr lang="ms-MY"/>
        </a:p>
      </dgm:t>
    </dgm:pt>
    <dgm:pt modelId="{331ABABF-8CCA-4BA3-9C0D-8B85C626033D}" type="pres">
      <dgm:prSet presAssocID="{ADB88C9B-99A2-420D-BD2E-DAB5DBD425CC}" presName="connectorText" presStyleLbl="sibTrans2D1" presStyleIdx="0" presStyleCnt="5"/>
      <dgm:spPr/>
      <dgm:t>
        <a:bodyPr/>
        <a:lstStyle/>
        <a:p>
          <a:endParaRPr lang="ms-MY"/>
        </a:p>
      </dgm:t>
    </dgm:pt>
    <dgm:pt modelId="{642EF50F-296E-4A92-BBA3-76A9F11C8E0F}" type="pres">
      <dgm:prSet presAssocID="{C4C95B72-9533-400D-8AF2-594D0236E094}" presName="node" presStyleLbl="node1" presStyleIdx="0" presStyleCnt="5" custScaleX="131620" custScaleY="129674" custRadScaleRad="102175">
        <dgm:presLayoutVars>
          <dgm:bulletEnabled val="1"/>
        </dgm:presLayoutVars>
      </dgm:prSet>
      <dgm:spPr/>
      <dgm:t>
        <a:bodyPr/>
        <a:lstStyle/>
        <a:p>
          <a:endParaRPr lang="ms-MY"/>
        </a:p>
      </dgm:t>
    </dgm:pt>
    <dgm:pt modelId="{50540AA0-2B7F-407D-9E1C-24616AAB557B}" type="pres">
      <dgm:prSet presAssocID="{1A86EBA3-C32B-4643-98F8-F17AFE8F0009}" presName="parTrans" presStyleLbl="sibTrans2D1" presStyleIdx="1" presStyleCnt="5" custScaleX="131619" custScaleY="129674"/>
      <dgm:spPr/>
      <dgm:t>
        <a:bodyPr/>
        <a:lstStyle/>
        <a:p>
          <a:endParaRPr lang="ms-MY"/>
        </a:p>
      </dgm:t>
    </dgm:pt>
    <dgm:pt modelId="{B47AEACD-67D0-424C-B0E9-CFD37ED2EC2F}" type="pres">
      <dgm:prSet presAssocID="{1A86EBA3-C32B-4643-98F8-F17AFE8F0009}" presName="connectorText" presStyleLbl="sibTrans2D1" presStyleIdx="1" presStyleCnt="5"/>
      <dgm:spPr/>
      <dgm:t>
        <a:bodyPr/>
        <a:lstStyle/>
        <a:p>
          <a:endParaRPr lang="ms-MY"/>
        </a:p>
      </dgm:t>
    </dgm:pt>
    <dgm:pt modelId="{0D343C48-B81A-431E-BD8D-5F29B8B3D8C3}" type="pres">
      <dgm:prSet presAssocID="{403370EA-A02A-4FF4-B798-FBD90053A794}" presName="node" presStyleLbl="node1" presStyleIdx="1" presStyleCnt="5" custScaleX="131620" custScaleY="129674" custRadScaleRad="128856" custRadScaleInc="20934">
        <dgm:presLayoutVars>
          <dgm:bulletEnabled val="1"/>
        </dgm:presLayoutVars>
      </dgm:prSet>
      <dgm:spPr/>
      <dgm:t>
        <a:bodyPr/>
        <a:lstStyle/>
        <a:p>
          <a:endParaRPr lang="ms-MY"/>
        </a:p>
      </dgm:t>
    </dgm:pt>
    <dgm:pt modelId="{0F945E3D-74D9-4F80-824C-9FDED71DBE6B}" type="pres">
      <dgm:prSet presAssocID="{1ECE5C6B-BB32-48B5-A38A-4A93EE759D18}" presName="parTrans" presStyleLbl="sibTrans2D1" presStyleIdx="2" presStyleCnt="5" custScaleX="131619" custScaleY="129674"/>
      <dgm:spPr/>
      <dgm:t>
        <a:bodyPr/>
        <a:lstStyle/>
        <a:p>
          <a:endParaRPr lang="ms-MY"/>
        </a:p>
      </dgm:t>
    </dgm:pt>
    <dgm:pt modelId="{774F36D8-696C-4606-9F07-62A6BF57D103}" type="pres">
      <dgm:prSet presAssocID="{1ECE5C6B-BB32-48B5-A38A-4A93EE759D18}" presName="connectorText" presStyleLbl="sibTrans2D1" presStyleIdx="2" presStyleCnt="5"/>
      <dgm:spPr/>
      <dgm:t>
        <a:bodyPr/>
        <a:lstStyle/>
        <a:p>
          <a:endParaRPr lang="ms-MY"/>
        </a:p>
      </dgm:t>
    </dgm:pt>
    <dgm:pt modelId="{31ECB216-B129-4A07-9174-8A03403FDA8A}" type="pres">
      <dgm:prSet presAssocID="{46A1D63E-31A7-49BA-8419-222D709521D0}" presName="node" presStyleLbl="node1" presStyleIdx="2" presStyleCnt="5" custScaleX="149397" custScaleY="136302" custRadScaleRad="125799" custRadScaleInc="-1884">
        <dgm:presLayoutVars>
          <dgm:bulletEnabled val="1"/>
        </dgm:presLayoutVars>
      </dgm:prSet>
      <dgm:spPr/>
      <dgm:t>
        <a:bodyPr/>
        <a:lstStyle/>
        <a:p>
          <a:endParaRPr lang="ms-MY"/>
        </a:p>
      </dgm:t>
    </dgm:pt>
    <dgm:pt modelId="{8E053EF7-D626-4C52-A029-66CF04CB274D}" type="pres">
      <dgm:prSet presAssocID="{F5FCDF79-C94F-422B-81E8-D771FFD42FD9}" presName="parTrans" presStyleLbl="sibTrans2D1" presStyleIdx="3" presStyleCnt="5" custScaleX="131619" custScaleY="129674"/>
      <dgm:spPr/>
      <dgm:t>
        <a:bodyPr/>
        <a:lstStyle/>
        <a:p>
          <a:endParaRPr lang="ms-MY"/>
        </a:p>
      </dgm:t>
    </dgm:pt>
    <dgm:pt modelId="{0C9B53EE-D4DC-405F-BDF5-4AFC138A9C08}" type="pres">
      <dgm:prSet presAssocID="{F5FCDF79-C94F-422B-81E8-D771FFD42FD9}" presName="connectorText" presStyleLbl="sibTrans2D1" presStyleIdx="3" presStyleCnt="5"/>
      <dgm:spPr/>
      <dgm:t>
        <a:bodyPr/>
        <a:lstStyle/>
        <a:p>
          <a:endParaRPr lang="ms-MY"/>
        </a:p>
      </dgm:t>
    </dgm:pt>
    <dgm:pt modelId="{48077DE3-3460-4D92-B7C8-0B9E9164485C}" type="pres">
      <dgm:prSet presAssocID="{56EBADB8-7EE9-4A4D-9F76-8DFC0FCD8BD9}" presName="node" presStyleLbl="node1" presStyleIdx="3" presStyleCnt="5" custScaleX="131620" custScaleY="129674" custRadScaleRad="128408" custRadScaleInc="11332">
        <dgm:presLayoutVars>
          <dgm:bulletEnabled val="1"/>
        </dgm:presLayoutVars>
      </dgm:prSet>
      <dgm:spPr/>
      <dgm:t>
        <a:bodyPr/>
        <a:lstStyle/>
        <a:p>
          <a:endParaRPr lang="ms-MY"/>
        </a:p>
      </dgm:t>
    </dgm:pt>
    <dgm:pt modelId="{5F11CF67-539B-478E-859B-BE2E38F5CC4B}" type="pres">
      <dgm:prSet presAssocID="{FD69C27B-5722-42E6-8E9A-240034A1F1BA}" presName="parTrans" presStyleLbl="sibTrans2D1" presStyleIdx="4" presStyleCnt="5" custScaleX="131619" custScaleY="129674"/>
      <dgm:spPr/>
      <dgm:t>
        <a:bodyPr/>
        <a:lstStyle/>
        <a:p>
          <a:endParaRPr lang="en-US"/>
        </a:p>
      </dgm:t>
    </dgm:pt>
    <dgm:pt modelId="{A472776C-EACB-4EB6-9FE6-FBCBFFD5B6DC}" type="pres">
      <dgm:prSet presAssocID="{FD69C27B-5722-42E6-8E9A-240034A1F1BA}" presName="connectorText" presStyleLbl="sibTrans2D1" presStyleIdx="4" presStyleCnt="5"/>
      <dgm:spPr/>
      <dgm:t>
        <a:bodyPr/>
        <a:lstStyle/>
        <a:p>
          <a:endParaRPr lang="en-US"/>
        </a:p>
      </dgm:t>
    </dgm:pt>
    <dgm:pt modelId="{2825427E-DECD-4A4F-9E60-D6DF94BBE060}" type="pres">
      <dgm:prSet presAssocID="{6FE47972-E8CD-4E22-BE6F-67BE8F65C85A}" presName="node" presStyleLbl="node1" presStyleIdx="4" presStyleCnt="5" custScaleX="131620" custScaleY="129674" custRadScaleRad="128335" custRadScaleInc="-16266">
        <dgm:presLayoutVars>
          <dgm:bulletEnabled val="1"/>
        </dgm:presLayoutVars>
      </dgm:prSet>
      <dgm:spPr/>
      <dgm:t>
        <a:bodyPr/>
        <a:lstStyle/>
        <a:p>
          <a:endParaRPr lang="en-US"/>
        </a:p>
      </dgm:t>
    </dgm:pt>
  </dgm:ptLst>
  <dgm:cxnLst>
    <dgm:cxn modelId="{E8E5457F-ED2B-437A-82AF-54001152DDC4}" type="presOf" srcId="{1A86EBA3-C32B-4643-98F8-F17AFE8F0009}" destId="{50540AA0-2B7F-407D-9E1C-24616AAB557B}" srcOrd="0" destOrd="0" presId="urn:microsoft.com/office/officeart/2005/8/layout/radial5"/>
    <dgm:cxn modelId="{75E2FAFD-170A-43B0-97CE-4F375E8E2618}" type="presOf" srcId="{FD69C27B-5722-42E6-8E9A-240034A1F1BA}" destId="{5F11CF67-539B-478E-859B-BE2E38F5CC4B}" srcOrd="0" destOrd="0" presId="urn:microsoft.com/office/officeart/2005/8/layout/radial5"/>
    <dgm:cxn modelId="{7FB6CBF8-EC3A-4D28-9E3E-A37023B098E2}" srcId="{8521CF19-7A53-463B-AF0A-C21A1A2C4646}" destId="{56EBADB8-7EE9-4A4D-9F76-8DFC0FCD8BD9}" srcOrd="3" destOrd="0" parTransId="{F5FCDF79-C94F-422B-81E8-D771FFD42FD9}" sibTransId="{29FD8EE5-C870-4A4E-A239-E9BCCA6DD47F}"/>
    <dgm:cxn modelId="{9AE7D5BC-D87F-4947-BFBF-F8FB60BE9AEC}" type="presOf" srcId="{FD69C27B-5722-42E6-8E9A-240034A1F1BA}" destId="{A472776C-EACB-4EB6-9FE6-FBCBFFD5B6DC}" srcOrd="1" destOrd="0" presId="urn:microsoft.com/office/officeart/2005/8/layout/radial5"/>
    <dgm:cxn modelId="{1C382635-83F4-429B-8119-C4F5534EFF1A}" type="presOf" srcId="{1ECE5C6B-BB32-48B5-A38A-4A93EE759D18}" destId="{774F36D8-696C-4606-9F07-62A6BF57D103}" srcOrd="1" destOrd="0" presId="urn:microsoft.com/office/officeart/2005/8/layout/radial5"/>
    <dgm:cxn modelId="{74B28E7F-BEC7-4526-9C58-E148D8D2A4C8}" type="presOf" srcId="{F5FCDF79-C94F-422B-81E8-D771FFD42FD9}" destId="{8E053EF7-D626-4C52-A029-66CF04CB274D}" srcOrd="0" destOrd="0" presId="urn:microsoft.com/office/officeart/2005/8/layout/radial5"/>
    <dgm:cxn modelId="{B482B8CD-8B95-41C5-8853-0322588C442E}" srcId="{8521CF19-7A53-463B-AF0A-C21A1A2C4646}" destId="{6FE47972-E8CD-4E22-BE6F-67BE8F65C85A}" srcOrd="4" destOrd="0" parTransId="{FD69C27B-5722-42E6-8E9A-240034A1F1BA}" sibTransId="{DB4C5887-F09E-4E45-BF61-A02B23EF733D}"/>
    <dgm:cxn modelId="{CCA0BECD-1BE6-4063-A3CB-986736D3EE4A}" type="presOf" srcId="{F5FCDF79-C94F-422B-81E8-D771FFD42FD9}" destId="{0C9B53EE-D4DC-405F-BDF5-4AFC138A9C08}" srcOrd="1" destOrd="0" presId="urn:microsoft.com/office/officeart/2005/8/layout/radial5"/>
    <dgm:cxn modelId="{49E6A4EC-349F-409B-B324-93800B5C8F84}" srcId="{8521CF19-7A53-463B-AF0A-C21A1A2C4646}" destId="{403370EA-A02A-4FF4-B798-FBD90053A794}" srcOrd="1" destOrd="0" parTransId="{1A86EBA3-C32B-4643-98F8-F17AFE8F0009}" sibTransId="{D5D08EB1-3504-4687-97F8-5127EC4AEE49}"/>
    <dgm:cxn modelId="{82E2F611-6355-4FBD-A8BD-3E1FBBCD5E24}" type="presOf" srcId="{403370EA-A02A-4FF4-B798-FBD90053A794}" destId="{0D343C48-B81A-431E-BD8D-5F29B8B3D8C3}" srcOrd="0" destOrd="0" presId="urn:microsoft.com/office/officeart/2005/8/layout/radial5"/>
    <dgm:cxn modelId="{E72D3476-5B19-45E5-BE9A-56B7201D6114}" type="presOf" srcId="{46A1D63E-31A7-49BA-8419-222D709521D0}" destId="{31ECB216-B129-4A07-9174-8A03403FDA8A}" srcOrd="0" destOrd="0" presId="urn:microsoft.com/office/officeart/2005/8/layout/radial5"/>
    <dgm:cxn modelId="{CBBECEBD-9966-4070-9E20-58877928D42F}" type="presOf" srcId="{ADB88C9B-99A2-420D-BD2E-DAB5DBD425CC}" destId="{331ABABF-8CCA-4BA3-9C0D-8B85C626033D}" srcOrd="1" destOrd="0" presId="urn:microsoft.com/office/officeart/2005/8/layout/radial5"/>
    <dgm:cxn modelId="{6CF7B9C6-397E-4385-9216-49FBB8A15D3A}" srcId="{8521CF19-7A53-463B-AF0A-C21A1A2C4646}" destId="{C4C95B72-9533-400D-8AF2-594D0236E094}" srcOrd="0" destOrd="0" parTransId="{ADB88C9B-99A2-420D-BD2E-DAB5DBD425CC}" sibTransId="{30EC014B-FEE7-49B0-837F-A00D97DFFBD6}"/>
    <dgm:cxn modelId="{7EC74DAF-45AD-4BD8-8252-C000B30D1FEA}" type="presOf" srcId="{6FE47972-E8CD-4E22-BE6F-67BE8F65C85A}" destId="{2825427E-DECD-4A4F-9E60-D6DF94BBE060}" srcOrd="0" destOrd="0" presId="urn:microsoft.com/office/officeart/2005/8/layout/radial5"/>
    <dgm:cxn modelId="{75365209-6C71-4E4F-9A94-A2F594964124}" type="presOf" srcId="{A7D72625-F47B-4E15-92C1-8080A8658197}" destId="{D9CDE072-476F-4059-9048-CADBDD6AC84C}" srcOrd="0" destOrd="0" presId="urn:microsoft.com/office/officeart/2005/8/layout/radial5"/>
    <dgm:cxn modelId="{5EF67449-8667-4AAC-9FBC-0D587933052B}" type="presOf" srcId="{1A86EBA3-C32B-4643-98F8-F17AFE8F0009}" destId="{B47AEACD-67D0-424C-B0E9-CFD37ED2EC2F}" srcOrd="1" destOrd="0" presId="urn:microsoft.com/office/officeart/2005/8/layout/radial5"/>
    <dgm:cxn modelId="{3820F36C-A221-40C5-A125-8289696B23B9}" type="presOf" srcId="{8521CF19-7A53-463B-AF0A-C21A1A2C4646}" destId="{B5842FCD-C0BE-465E-8B30-3E5125C1F524}" srcOrd="0" destOrd="0" presId="urn:microsoft.com/office/officeart/2005/8/layout/radial5"/>
    <dgm:cxn modelId="{B41E8DA7-36C4-4DAF-A6C4-4E22BD85E404}" type="presOf" srcId="{56EBADB8-7EE9-4A4D-9F76-8DFC0FCD8BD9}" destId="{48077DE3-3460-4D92-B7C8-0B9E9164485C}" srcOrd="0" destOrd="0" presId="urn:microsoft.com/office/officeart/2005/8/layout/radial5"/>
    <dgm:cxn modelId="{2386D0C0-8E76-40DE-B93B-906D37F3FCA7}" srcId="{8521CF19-7A53-463B-AF0A-C21A1A2C4646}" destId="{46A1D63E-31A7-49BA-8419-222D709521D0}" srcOrd="2" destOrd="0" parTransId="{1ECE5C6B-BB32-48B5-A38A-4A93EE759D18}" sibTransId="{641162DF-8376-45CC-915A-F1E8B9B99160}"/>
    <dgm:cxn modelId="{6D1F3E43-5D26-4056-98FE-4BA378488525}" type="presOf" srcId="{C4C95B72-9533-400D-8AF2-594D0236E094}" destId="{642EF50F-296E-4A92-BBA3-76A9F11C8E0F}" srcOrd="0" destOrd="0" presId="urn:microsoft.com/office/officeart/2005/8/layout/radial5"/>
    <dgm:cxn modelId="{0E4BCAB0-D36C-4FE7-A7E4-3475A96270E2}" type="presOf" srcId="{1ECE5C6B-BB32-48B5-A38A-4A93EE759D18}" destId="{0F945E3D-74D9-4F80-824C-9FDED71DBE6B}" srcOrd="0" destOrd="0" presId="urn:microsoft.com/office/officeart/2005/8/layout/radial5"/>
    <dgm:cxn modelId="{5D785132-C915-4B99-8755-1CAFAE8909F4}" type="presOf" srcId="{ADB88C9B-99A2-420D-BD2E-DAB5DBD425CC}" destId="{D50F274C-4AA0-43EE-8E8D-9FDBD3A9B353}" srcOrd="0" destOrd="0" presId="urn:microsoft.com/office/officeart/2005/8/layout/radial5"/>
    <dgm:cxn modelId="{3E092FB3-74A0-4631-94A4-A8D185F73D7A}" srcId="{A7D72625-F47B-4E15-92C1-8080A8658197}" destId="{8521CF19-7A53-463B-AF0A-C21A1A2C4646}" srcOrd="0" destOrd="0" parTransId="{B421A76D-24D9-4A0E-8DD5-B5B7A451344A}" sibTransId="{23B63AD2-2349-489C-8FEB-3B0D71E393FE}"/>
    <dgm:cxn modelId="{359CC7DE-6D66-44D5-8473-86D5EE3E7661}" type="presParOf" srcId="{D9CDE072-476F-4059-9048-CADBDD6AC84C}" destId="{B5842FCD-C0BE-465E-8B30-3E5125C1F524}" srcOrd="0" destOrd="0" presId="urn:microsoft.com/office/officeart/2005/8/layout/radial5"/>
    <dgm:cxn modelId="{4832A2E8-3A37-4E14-BB25-C089EB2BE403}" type="presParOf" srcId="{D9CDE072-476F-4059-9048-CADBDD6AC84C}" destId="{D50F274C-4AA0-43EE-8E8D-9FDBD3A9B353}" srcOrd="1" destOrd="0" presId="urn:microsoft.com/office/officeart/2005/8/layout/radial5"/>
    <dgm:cxn modelId="{18921707-F84D-4B5A-856E-46B14B4239DF}" type="presParOf" srcId="{D50F274C-4AA0-43EE-8E8D-9FDBD3A9B353}" destId="{331ABABF-8CCA-4BA3-9C0D-8B85C626033D}" srcOrd="0" destOrd="0" presId="urn:microsoft.com/office/officeart/2005/8/layout/radial5"/>
    <dgm:cxn modelId="{A85CD41F-9D74-4543-978F-F6E0C1FFD2C3}" type="presParOf" srcId="{D9CDE072-476F-4059-9048-CADBDD6AC84C}" destId="{642EF50F-296E-4A92-BBA3-76A9F11C8E0F}" srcOrd="2" destOrd="0" presId="urn:microsoft.com/office/officeart/2005/8/layout/radial5"/>
    <dgm:cxn modelId="{E2DAEC09-CF0F-4BA9-8BDF-F40D3C3A70B3}" type="presParOf" srcId="{D9CDE072-476F-4059-9048-CADBDD6AC84C}" destId="{50540AA0-2B7F-407D-9E1C-24616AAB557B}" srcOrd="3" destOrd="0" presId="urn:microsoft.com/office/officeart/2005/8/layout/radial5"/>
    <dgm:cxn modelId="{9E324E98-7DC6-464B-BE27-94212601E183}" type="presParOf" srcId="{50540AA0-2B7F-407D-9E1C-24616AAB557B}" destId="{B47AEACD-67D0-424C-B0E9-CFD37ED2EC2F}" srcOrd="0" destOrd="0" presId="urn:microsoft.com/office/officeart/2005/8/layout/radial5"/>
    <dgm:cxn modelId="{E0FEA81D-7D7F-4603-A68B-DA3E56B667B0}" type="presParOf" srcId="{D9CDE072-476F-4059-9048-CADBDD6AC84C}" destId="{0D343C48-B81A-431E-BD8D-5F29B8B3D8C3}" srcOrd="4" destOrd="0" presId="urn:microsoft.com/office/officeart/2005/8/layout/radial5"/>
    <dgm:cxn modelId="{1800B7C4-F793-4081-8ACF-8897D863CE04}" type="presParOf" srcId="{D9CDE072-476F-4059-9048-CADBDD6AC84C}" destId="{0F945E3D-74D9-4F80-824C-9FDED71DBE6B}" srcOrd="5" destOrd="0" presId="urn:microsoft.com/office/officeart/2005/8/layout/radial5"/>
    <dgm:cxn modelId="{A16D6D9F-1A35-45B4-8A6A-1AADC74637FD}" type="presParOf" srcId="{0F945E3D-74D9-4F80-824C-9FDED71DBE6B}" destId="{774F36D8-696C-4606-9F07-62A6BF57D103}" srcOrd="0" destOrd="0" presId="urn:microsoft.com/office/officeart/2005/8/layout/radial5"/>
    <dgm:cxn modelId="{E3830EB0-2FC5-40BC-AAAA-A1321410B93D}" type="presParOf" srcId="{D9CDE072-476F-4059-9048-CADBDD6AC84C}" destId="{31ECB216-B129-4A07-9174-8A03403FDA8A}" srcOrd="6" destOrd="0" presId="urn:microsoft.com/office/officeart/2005/8/layout/radial5"/>
    <dgm:cxn modelId="{A044325D-3E42-46FF-8D96-693FD5D09270}" type="presParOf" srcId="{D9CDE072-476F-4059-9048-CADBDD6AC84C}" destId="{8E053EF7-D626-4C52-A029-66CF04CB274D}" srcOrd="7" destOrd="0" presId="urn:microsoft.com/office/officeart/2005/8/layout/radial5"/>
    <dgm:cxn modelId="{577E97A9-410E-4F00-89D2-92623A781190}" type="presParOf" srcId="{8E053EF7-D626-4C52-A029-66CF04CB274D}" destId="{0C9B53EE-D4DC-405F-BDF5-4AFC138A9C08}" srcOrd="0" destOrd="0" presId="urn:microsoft.com/office/officeart/2005/8/layout/radial5"/>
    <dgm:cxn modelId="{839E5B5F-2B6E-49AA-A05D-32308B08A15C}" type="presParOf" srcId="{D9CDE072-476F-4059-9048-CADBDD6AC84C}" destId="{48077DE3-3460-4D92-B7C8-0B9E9164485C}" srcOrd="8" destOrd="0" presId="urn:microsoft.com/office/officeart/2005/8/layout/radial5"/>
    <dgm:cxn modelId="{6E752C35-DB7D-4B95-A846-A43E01AF9189}" type="presParOf" srcId="{D9CDE072-476F-4059-9048-CADBDD6AC84C}" destId="{5F11CF67-539B-478E-859B-BE2E38F5CC4B}" srcOrd="9" destOrd="0" presId="urn:microsoft.com/office/officeart/2005/8/layout/radial5"/>
    <dgm:cxn modelId="{6FE45A4E-6A2E-4D45-AF8F-D0741BDC37AB}" type="presParOf" srcId="{5F11CF67-539B-478E-859B-BE2E38F5CC4B}" destId="{A472776C-EACB-4EB6-9FE6-FBCBFFD5B6DC}" srcOrd="0" destOrd="0" presId="urn:microsoft.com/office/officeart/2005/8/layout/radial5"/>
    <dgm:cxn modelId="{2E14F793-6580-4C2D-A81A-25ED42755828}" type="presParOf" srcId="{D9CDE072-476F-4059-9048-CADBDD6AC84C}" destId="{2825427E-DECD-4A4F-9E60-D6DF94BBE060}" srcOrd="10"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E85D4F-D9FD-4E4B-A6C6-4FDA4F104AF4}" type="doc">
      <dgm:prSet loTypeId="urn:microsoft.com/office/officeart/2005/8/layout/hList3" loCatId="list" qsTypeId="urn:microsoft.com/office/officeart/2005/8/quickstyle/3d2" qsCatId="3D" csTypeId="urn:microsoft.com/office/officeart/2005/8/colors/accent2_2" csCatId="accent2" phldr="1"/>
      <dgm:spPr>
        <a:scene3d>
          <a:camera prst="obliqueTopRight"/>
          <a:lightRig rig="threePt" dir="t"/>
        </a:scene3d>
      </dgm:spPr>
      <dgm:t>
        <a:bodyPr/>
        <a:lstStyle/>
        <a:p>
          <a:endParaRPr lang="ms-MY"/>
        </a:p>
      </dgm:t>
    </dgm:pt>
    <dgm:pt modelId="{5D2107B8-B6B6-4445-9BE3-6515D973F4C6}">
      <dgm:prSet phldrT="[Text]" custT="1"/>
      <dgm:spPr/>
      <dgm:t>
        <a:bodyPr/>
        <a:lstStyle/>
        <a:p>
          <a:r>
            <a:rPr lang="en-US" sz="5400" dirty="0" smtClean="0">
              <a:latin typeface="Tahoma" pitchFamily="34" charset="0"/>
              <a:cs typeface="Tahoma" pitchFamily="34" charset="0"/>
            </a:rPr>
            <a:t>www.statistics.gov.my</a:t>
          </a:r>
          <a:endParaRPr lang="ms-MY" sz="5400" dirty="0">
            <a:latin typeface="Tahoma" pitchFamily="34" charset="0"/>
            <a:cs typeface="Tahoma" pitchFamily="34" charset="0"/>
          </a:endParaRPr>
        </a:p>
      </dgm:t>
    </dgm:pt>
    <dgm:pt modelId="{83CF636D-8D07-41B0-A33D-7C4A6AEF8779}" type="parTrans" cxnId="{1A4B4339-C739-4C28-8664-804E526426D7}">
      <dgm:prSet/>
      <dgm:spPr/>
      <dgm:t>
        <a:bodyPr/>
        <a:lstStyle/>
        <a:p>
          <a:endParaRPr lang="ms-MY">
            <a:solidFill>
              <a:schemeClr val="tx1"/>
            </a:solidFill>
            <a:latin typeface="+mj-lt"/>
          </a:endParaRPr>
        </a:p>
      </dgm:t>
    </dgm:pt>
    <dgm:pt modelId="{A76FAE4A-A477-41DE-BD39-7741993EBF6E}" type="sibTrans" cxnId="{1A4B4339-C739-4C28-8664-804E526426D7}">
      <dgm:prSet/>
      <dgm:spPr/>
      <dgm:t>
        <a:bodyPr/>
        <a:lstStyle/>
        <a:p>
          <a:endParaRPr lang="ms-MY">
            <a:solidFill>
              <a:schemeClr val="tx1"/>
            </a:solidFill>
            <a:latin typeface="+mj-lt"/>
          </a:endParaRPr>
        </a:p>
      </dgm:t>
    </dgm:pt>
    <dgm:pt modelId="{47D925F3-7367-4559-81AA-0295C1FCA04F}">
      <dgm:prSet phldrT="[Text]" custT="1"/>
      <dgm:spPr/>
      <dgm:t>
        <a:bodyPr/>
        <a:lstStyle/>
        <a:p>
          <a:r>
            <a:rPr lang="en-US" sz="2100" b="1" dirty="0" smtClean="0">
              <a:latin typeface="Tahoma" pitchFamily="34" charset="0"/>
              <a:cs typeface="Tahoma" pitchFamily="34" charset="0"/>
            </a:rPr>
            <a:t>Developed in 1998 </a:t>
          </a:r>
        </a:p>
        <a:p>
          <a:r>
            <a:rPr lang="en-US" sz="2100" b="1" u="sng" dirty="0" smtClean="0">
              <a:solidFill>
                <a:srgbClr val="FFFF00"/>
              </a:solidFill>
              <a:latin typeface="Tahoma" pitchFamily="34" charset="0"/>
              <a:cs typeface="Tahoma" pitchFamily="34" charset="0"/>
            </a:rPr>
            <a:t>2011</a:t>
          </a:r>
        </a:p>
        <a:p>
          <a:r>
            <a:rPr lang="en-US" sz="2100" dirty="0" smtClean="0">
              <a:solidFill>
                <a:schemeClr val="bg1"/>
              </a:solidFill>
              <a:latin typeface="Tahoma" pitchFamily="34" charset="0"/>
              <a:cs typeface="Tahoma" pitchFamily="34" charset="0"/>
            </a:rPr>
            <a:t>5.2M hits</a:t>
          </a:r>
        </a:p>
        <a:p>
          <a:r>
            <a:rPr lang="en-US" sz="2100" b="1" u="sng" dirty="0" smtClean="0">
              <a:solidFill>
                <a:srgbClr val="FFFF00"/>
              </a:solidFill>
              <a:latin typeface="Tahoma" pitchFamily="34" charset="0"/>
              <a:cs typeface="Tahoma" pitchFamily="34" charset="0"/>
            </a:rPr>
            <a:t>2012               (Jan.-May)</a:t>
          </a:r>
        </a:p>
        <a:p>
          <a:r>
            <a:rPr lang="en-US" sz="2100" dirty="0" smtClean="0">
              <a:latin typeface="Tahoma" pitchFamily="34" charset="0"/>
              <a:cs typeface="Tahoma" pitchFamily="34" charset="0"/>
            </a:rPr>
            <a:t>3.14M hits</a:t>
          </a:r>
        </a:p>
        <a:p>
          <a:endParaRPr lang="ms-MY" sz="800" dirty="0">
            <a:latin typeface="Tahoma" pitchFamily="34" charset="0"/>
            <a:cs typeface="Tahoma" pitchFamily="34" charset="0"/>
          </a:endParaRPr>
        </a:p>
      </dgm:t>
    </dgm:pt>
    <dgm:pt modelId="{88DCB067-A5E2-4D68-A122-157B3A32F49B}" type="parTrans" cxnId="{C43A83D2-CB25-4078-883A-E826ECE07D0A}">
      <dgm:prSet/>
      <dgm:spPr/>
      <dgm:t>
        <a:bodyPr/>
        <a:lstStyle/>
        <a:p>
          <a:endParaRPr lang="ms-MY">
            <a:solidFill>
              <a:schemeClr val="tx1"/>
            </a:solidFill>
            <a:latin typeface="+mj-lt"/>
          </a:endParaRPr>
        </a:p>
      </dgm:t>
    </dgm:pt>
    <dgm:pt modelId="{F8F0D5F3-CD99-4D6F-BF48-AF10FB2D7B3E}" type="sibTrans" cxnId="{C43A83D2-CB25-4078-883A-E826ECE07D0A}">
      <dgm:prSet/>
      <dgm:spPr/>
      <dgm:t>
        <a:bodyPr/>
        <a:lstStyle/>
        <a:p>
          <a:endParaRPr lang="ms-MY">
            <a:solidFill>
              <a:schemeClr val="tx1"/>
            </a:solidFill>
            <a:latin typeface="+mj-lt"/>
          </a:endParaRPr>
        </a:p>
      </dgm:t>
    </dgm:pt>
    <dgm:pt modelId="{4667B86E-CEAA-4330-84A9-FB7AC49683A5}">
      <dgm:prSet custT="1"/>
      <dgm:spPr/>
      <dgm:t>
        <a:bodyPr/>
        <a:lstStyle/>
        <a:p>
          <a:r>
            <a:rPr lang="en-US" sz="2100" b="1" dirty="0" smtClean="0">
              <a:latin typeface="Tahoma" pitchFamily="34" charset="0"/>
              <a:cs typeface="Tahoma" pitchFamily="34" charset="0"/>
            </a:rPr>
            <a:t>Free Download</a:t>
          </a:r>
        </a:p>
        <a:p>
          <a:r>
            <a:rPr lang="en-US" sz="2100" b="1" u="sng" dirty="0" smtClean="0">
              <a:solidFill>
                <a:srgbClr val="FFFF00"/>
              </a:solidFill>
              <a:latin typeface="Tahoma" pitchFamily="34" charset="0"/>
              <a:cs typeface="Tahoma" pitchFamily="34" charset="0"/>
            </a:rPr>
            <a:t>2011:             </a:t>
          </a:r>
          <a:r>
            <a:rPr lang="en-US" sz="2100" dirty="0" smtClean="0">
              <a:latin typeface="Tahoma" pitchFamily="34" charset="0"/>
              <a:cs typeface="Tahoma" pitchFamily="34" charset="0"/>
            </a:rPr>
            <a:t>249,930 hits</a:t>
          </a:r>
        </a:p>
        <a:p>
          <a:r>
            <a:rPr lang="en-US" sz="2100" b="1" u="sng" dirty="0" smtClean="0">
              <a:solidFill>
                <a:srgbClr val="FFFF00"/>
              </a:solidFill>
              <a:latin typeface="Tahoma" pitchFamily="34" charset="0"/>
              <a:cs typeface="Tahoma" pitchFamily="34" charset="0"/>
            </a:rPr>
            <a:t>2012               (Jan.-May) </a:t>
          </a:r>
        </a:p>
        <a:p>
          <a:r>
            <a:rPr lang="en-US" sz="2100" dirty="0" smtClean="0">
              <a:latin typeface="Tahoma" pitchFamily="34" charset="0"/>
              <a:cs typeface="Tahoma" pitchFamily="34" charset="0"/>
            </a:rPr>
            <a:t>142,404 hits</a:t>
          </a:r>
        </a:p>
        <a:p>
          <a:endParaRPr lang="en-US" sz="2100" dirty="0" smtClean="0">
            <a:latin typeface="Tahoma" pitchFamily="34" charset="0"/>
            <a:cs typeface="Tahoma" pitchFamily="34" charset="0"/>
          </a:endParaRPr>
        </a:p>
      </dgm:t>
    </dgm:pt>
    <dgm:pt modelId="{D1871C18-53DA-4993-B0EA-BAEDBB31B30E}" type="parTrans" cxnId="{8C18A4B4-6A09-433A-82BD-B1E88E64F0FD}">
      <dgm:prSet/>
      <dgm:spPr/>
      <dgm:t>
        <a:bodyPr/>
        <a:lstStyle/>
        <a:p>
          <a:endParaRPr lang="ms-MY">
            <a:solidFill>
              <a:schemeClr val="tx1"/>
            </a:solidFill>
            <a:latin typeface="+mj-lt"/>
          </a:endParaRPr>
        </a:p>
      </dgm:t>
    </dgm:pt>
    <dgm:pt modelId="{DF058788-B2BE-4D03-AC94-8C559A5D976A}" type="sibTrans" cxnId="{8C18A4B4-6A09-433A-82BD-B1E88E64F0FD}">
      <dgm:prSet/>
      <dgm:spPr/>
      <dgm:t>
        <a:bodyPr/>
        <a:lstStyle/>
        <a:p>
          <a:endParaRPr lang="ms-MY">
            <a:solidFill>
              <a:schemeClr val="tx1"/>
            </a:solidFill>
            <a:latin typeface="+mj-lt"/>
          </a:endParaRPr>
        </a:p>
      </dgm:t>
    </dgm:pt>
    <dgm:pt modelId="{7BD89747-E57A-4294-96D1-F10949F02076}">
      <dgm:prSet custT="1"/>
      <dgm:spPr/>
      <dgm:t>
        <a:bodyPr/>
        <a:lstStyle/>
        <a:p>
          <a:r>
            <a:rPr lang="en-US" sz="2400" b="1" dirty="0" smtClean="0">
              <a:latin typeface="Tahoma" pitchFamily="34" charset="0"/>
              <a:cs typeface="Tahoma" pitchFamily="34" charset="0"/>
            </a:rPr>
            <a:t>Subscribe to </a:t>
          </a:r>
        </a:p>
        <a:p>
          <a:r>
            <a:rPr lang="en-US" sz="2400" b="1" dirty="0" smtClean="0">
              <a:latin typeface="Tahoma" pitchFamily="34" charset="0"/>
              <a:cs typeface="Tahoma" pitchFamily="34" charset="0"/>
            </a:rPr>
            <a:t>SDDS</a:t>
          </a:r>
        </a:p>
        <a:p>
          <a:r>
            <a:rPr lang="en-US" sz="2400" b="1" dirty="0" smtClean="0">
              <a:latin typeface="Tahoma" pitchFamily="34" charset="0"/>
              <a:cs typeface="Tahoma" pitchFamily="34" charset="0"/>
            </a:rPr>
            <a:t> since 1996 </a:t>
          </a:r>
        </a:p>
      </dgm:t>
    </dgm:pt>
    <dgm:pt modelId="{8A516CC4-A2A3-4FA9-86CA-DAB775EBA2BE}" type="parTrans" cxnId="{BB7DDE24-EBF1-4230-9592-EFBF0836A331}">
      <dgm:prSet/>
      <dgm:spPr/>
      <dgm:t>
        <a:bodyPr/>
        <a:lstStyle/>
        <a:p>
          <a:endParaRPr lang="ms-MY">
            <a:solidFill>
              <a:schemeClr val="tx1"/>
            </a:solidFill>
            <a:latin typeface="+mj-lt"/>
          </a:endParaRPr>
        </a:p>
      </dgm:t>
    </dgm:pt>
    <dgm:pt modelId="{2E77C65D-DC5A-4F1C-819E-8F4FFFFBA4C3}" type="sibTrans" cxnId="{BB7DDE24-EBF1-4230-9592-EFBF0836A331}">
      <dgm:prSet/>
      <dgm:spPr/>
      <dgm:t>
        <a:bodyPr/>
        <a:lstStyle/>
        <a:p>
          <a:endParaRPr lang="ms-MY">
            <a:solidFill>
              <a:schemeClr val="tx1"/>
            </a:solidFill>
            <a:latin typeface="+mj-lt"/>
          </a:endParaRPr>
        </a:p>
      </dgm:t>
    </dgm:pt>
    <dgm:pt modelId="{91B8C467-E207-44EB-B30B-8DD6B9D18DBC}" type="pres">
      <dgm:prSet presAssocID="{55E85D4F-D9FD-4E4B-A6C6-4FDA4F104AF4}" presName="composite" presStyleCnt="0">
        <dgm:presLayoutVars>
          <dgm:chMax val="1"/>
          <dgm:dir/>
          <dgm:resizeHandles val="exact"/>
        </dgm:presLayoutVars>
      </dgm:prSet>
      <dgm:spPr/>
      <dgm:t>
        <a:bodyPr/>
        <a:lstStyle/>
        <a:p>
          <a:endParaRPr lang="ms-MY"/>
        </a:p>
      </dgm:t>
    </dgm:pt>
    <dgm:pt modelId="{4C24367B-86C2-4911-9B6E-54BAF94D3A4E}" type="pres">
      <dgm:prSet presAssocID="{5D2107B8-B6B6-4445-9BE3-6515D973F4C6}" presName="roof" presStyleLbl="dkBgShp" presStyleIdx="0" presStyleCnt="2"/>
      <dgm:spPr/>
      <dgm:t>
        <a:bodyPr/>
        <a:lstStyle/>
        <a:p>
          <a:endParaRPr lang="ms-MY"/>
        </a:p>
      </dgm:t>
    </dgm:pt>
    <dgm:pt modelId="{8F6DAFCD-3BEA-41B2-975F-F6BBEEB86112}" type="pres">
      <dgm:prSet presAssocID="{5D2107B8-B6B6-4445-9BE3-6515D973F4C6}" presName="pillars" presStyleCnt="0"/>
      <dgm:spPr/>
      <dgm:t>
        <a:bodyPr/>
        <a:lstStyle/>
        <a:p>
          <a:endParaRPr lang="en-US"/>
        </a:p>
      </dgm:t>
    </dgm:pt>
    <dgm:pt modelId="{43F82163-B830-4605-A7CB-386ED7A8B9EF}" type="pres">
      <dgm:prSet presAssocID="{5D2107B8-B6B6-4445-9BE3-6515D973F4C6}" presName="pillar1" presStyleLbl="node1" presStyleIdx="0" presStyleCnt="3">
        <dgm:presLayoutVars>
          <dgm:bulletEnabled val="1"/>
        </dgm:presLayoutVars>
      </dgm:prSet>
      <dgm:spPr/>
      <dgm:t>
        <a:bodyPr/>
        <a:lstStyle/>
        <a:p>
          <a:endParaRPr lang="ms-MY"/>
        </a:p>
      </dgm:t>
    </dgm:pt>
    <dgm:pt modelId="{DE58FFB2-8BDB-4238-A186-7DFE0A8526E6}" type="pres">
      <dgm:prSet presAssocID="{4667B86E-CEAA-4330-84A9-FB7AC49683A5}" presName="pillarX" presStyleLbl="node1" presStyleIdx="1" presStyleCnt="3">
        <dgm:presLayoutVars>
          <dgm:bulletEnabled val="1"/>
        </dgm:presLayoutVars>
      </dgm:prSet>
      <dgm:spPr/>
      <dgm:t>
        <a:bodyPr/>
        <a:lstStyle/>
        <a:p>
          <a:endParaRPr lang="ms-MY"/>
        </a:p>
      </dgm:t>
    </dgm:pt>
    <dgm:pt modelId="{85E121B3-8699-4D9C-8B07-B1FE15266D7C}" type="pres">
      <dgm:prSet presAssocID="{7BD89747-E57A-4294-96D1-F10949F02076}" presName="pillarX" presStyleLbl="node1" presStyleIdx="2" presStyleCnt="3">
        <dgm:presLayoutVars>
          <dgm:bulletEnabled val="1"/>
        </dgm:presLayoutVars>
      </dgm:prSet>
      <dgm:spPr/>
      <dgm:t>
        <a:bodyPr/>
        <a:lstStyle/>
        <a:p>
          <a:endParaRPr lang="ms-MY"/>
        </a:p>
      </dgm:t>
    </dgm:pt>
    <dgm:pt modelId="{1638BD59-82C1-42C5-B827-62D8B78FCBE9}" type="pres">
      <dgm:prSet presAssocID="{5D2107B8-B6B6-4445-9BE3-6515D973F4C6}" presName="base" presStyleLbl="dkBgShp" presStyleIdx="1" presStyleCnt="2"/>
      <dgm:spPr/>
      <dgm:t>
        <a:bodyPr/>
        <a:lstStyle/>
        <a:p>
          <a:endParaRPr lang="en-US"/>
        </a:p>
      </dgm:t>
    </dgm:pt>
  </dgm:ptLst>
  <dgm:cxnLst>
    <dgm:cxn modelId="{C43A83D2-CB25-4078-883A-E826ECE07D0A}" srcId="{5D2107B8-B6B6-4445-9BE3-6515D973F4C6}" destId="{47D925F3-7367-4559-81AA-0295C1FCA04F}" srcOrd="0" destOrd="0" parTransId="{88DCB067-A5E2-4D68-A122-157B3A32F49B}" sibTransId="{F8F0D5F3-CD99-4D6F-BF48-AF10FB2D7B3E}"/>
    <dgm:cxn modelId="{1A4B4339-C739-4C28-8664-804E526426D7}" srcId="{55E85D4F-D9FD-4E4B-A6C6-4FDA4F104AF4}" destId="{5D2107B8-B6B6-4445-9BE3-6515D973F4C6}" srcOrd="0" destOrd="0" parTransId="{83CF636D-8D07-41B0-A33D-7C4A6AEF8779}" sibTransId="{A76FAE4A-A477-41DE-BD39-7741993EBF6E}"/>
    <dgm:cxn modelId="{862EFD35-7EF0-478C-A290-E658D89ECC1D}" type="presOf" srcId="{5D2107B8-B6B6-4445-9BE3-6515D973F4C6}" destId="{4C24367B-86C2-4911-9B6E-54BAF94D3A4E}" srcOrd="0" destOrd="0" presId="urn:microsoft.com/office/officeart/2005/8/layout/hList3"/>
    <dgm:cxn modelId="{7005BACE-5F7D-47C5-8E35-4E6CA5A7C30E}" type="presOf" srcId="{47D925F3-7367-4559-81AA-0295C1FCA04F}" destId="{43F82163-B830-4605-A7CB-386ED7A8B9EF}" srcOrd="0" destOrd="0" presId="urn:microsoft.com/office/officeart/2005/8/layout/hList3"/>
    <dgm:cxn modelId="{8BE8CB1E-84D9-4DC5-96E0-4D484697F6C3}" type="presOf" srcId="{55E85D4F-D9FD-4E4B-A6C6-4FDA4F104AF4}" destId="{91B8C467-E207-44EB-B30B-8DD6B9D18DBC}" srcOrd="0" destOrd="0" presId="urn:microsoft.com/office/officeart/2005/8/layout/hList3"/>
    <dgm:cxn modelId="{ACF29512-02DB-4BDF-AC28-0EB0B079D8A4}" type="presOf" srcId="{4667B86E-CEAA-4330-84A9-FB7AC49683A5}" destId="{DE58FFB2-8BDB-4238-A186-7DFE0A8526E6}" srcOrd="0" destOrd="0" presId="urn:microsoft.com/office/officeart/2005/8/layout/hList3"/>
    <dgm:cxn modelId="{F1E2578D-8A91-41F1-AC99-FCD5F710337A}" type="presOf" srcId="{7BD89747-E57A-4294-96D1-F10949F02076}" destId="{85E121B3-8699-4D9C-8B07-B1FE15266D7C}" srcOrd="0" destOrd="0" presId="urn:microsoft.com/office/officeart/2005/8/layout/hList3"/>
    <dgm:cxn modelId="{8C18A4B4-6A09-433A-82BD-B1E88E64F0FD}" srcId="{5D2107B8-B6B6-4445-9BE3-6515D973F4C6}" destId="{4667B86E-CEAA-4330-84A9-FB7AC49683A5}" srcOrd="1" destOrd="0" parTransId="{D1871C18-53DA-4993-B0EA-BAEDBB31B30E}" sibTransId="{DF058788-B2BE-4D03-AC94-8C559A5D976A}"/>
    <dgm:cxn modelId="{BB7DDE24-EBF1-4230-9592-EFBF0836A331}" srcId="{5D2107B8-B6B6-4445-9BE3-6515D973F4C6}" destId="{7BD89747-E57A-4294-96D1-F10949F02076}" srcOrd="2" destOrd="0" parTransId="{8A516CC4-A2A3-4FA9-86CA-DAB775EBA2BE}" sibTransId="{2E77C65D-DC5A-4F1C-819E-8F4FFFFBA4C3}"/>
    <dgm:cxn modelId="{F53B190E-1F3B-4B29-B974-979B8604DEC5}" type="presParOf" srcId="{91B8C467-E207-44EB-B30B-8DD6B9D18DBC}" destId="{4C24367B-86C2-4911-9B6E-54BAF94D3A4E}" srcOrd="0" destOrd="0" presId="urn:microsoft.com/office/officeart/2005/8/layout/hList3"/>
    <dgm:cxn modelId="{AB432A3E-2D7B-43C2-B02C-46CE19ADE989}" type="presParOf" srcId="{91B8C467-E207-44EB-B30B-8DD6B9D18DBC}" destId="{8F6DAFCD-3BEA-41B2-975F-F6BBEEB86112}" srcOrd="1" destOrd="0" presId="urn:microsoft.com/office/officeart/2005/8/layout/hList3"/>
    <dgm:cxn modelId="{D31AC5F3-4B23-4338-BEEA-FE0B147327B3}" type="presParOf" srcId="{8F6DAFCD-3BEA-41B2-975F-F6BBEEB86112}" destId="{43F82163-B830-4605-A7CB-386ED7A8B9EF}" srcOrd="0" destOrd="0" presId="urn:microsoft.com/office/officeart/2005/8/layout/hList3"/>
    <dgm:cxn modelId="{852BD5EF-157D-44AD-AD42-9242A6C65A57}" type="presParOf" srcId="{8F6DAFCD-3BEA-41B2-975F-F6BBEEB86112}" destId="{DE58FFB2-8BDB-4238-A186-7DFE0A8526E6}" srcOrd="1" destOrd="0" presId="urn:microsoft.com/office/officeart/2005/8/layout/hList3"/>
    <dgm:cxn modelId="{AE33A892-EDCB-4037-8390-0815156B79E9}" type="presParOf" srcId="{8F6DAFCD-3BEA-41B2-975F-F6BBEEB86112}" destId="{85E121B3-8699-4D9C-8B07-B1FE15266D7C}" srcOrd="2" destOrd="0" presId="urn:microsoft.com/office/officeart/2005/8/layout/hList3"/>
    <dgm:cxn modelId="{86CF6614-5C4D-4AFE-B68B-B535CE0FCB00}" type="presParOf" srcId="{91B8C467-E207-44EB-B30B-8DD6B9D18DBC}" destId="{1638BD59-82C1-42C5-B827-62D8B78FCBE9}" srcOrd="2" destOrd="0" presId="urn:microsoft.com/office/officeart/2005/8/layout/hList3"/>
  </dgm:cxnLst>
  <dgm:bg>
    <a:solidFill>
      <a:schemeClr val="accent2">
        <a:lumMod val="60000"/>
        <a:lumOff val="40000"/>
      </a:schemeClr>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B1FB3C-938A-4F5E-9946-FD6FAF9871F8}" type="doc">
      <dgm:prSet loTypeId="urn:microsoft.com/office/officeart/2005/8/layout/radial1" loCatId="cycle" qsTypeId="urn:microsoft.com/office/officeart/2005/8/quickstyle/3d2" qsCatId="3D" csTypeId="urn:microsoft.com/office/officeart/2005/8/colors/accent2_2" csCatId="accent2" phldr="1"/>
      <dgm:spPr/>
      <dgm:t>
        <a:bodyPr/>
        <a:lstStyle/>
        <a:p>
          <a:endParaRPr lang="ms-MY"/>
        </a:p>
      </dgm:t>
    </dgm:pt>
    <dgm:pt modelId="{4BFB9E1F-6D9A-4E95-9936-7F0CC2DB3536}">
      <dgm:prSet phldrT="[Text]" custT="1"/>
      <dgm:spPr/>
      <dgm:t>
        <a:bodyPr/>
        <a:lstStyle/>
        <a:p>
          <a:r>
            <a:rPr lang="en-US" sz="1400" smtClean="0">
              <a:effectLst>
                <a:outerShdw blurRad="38100" dist="38100" dir="2700000" algn="tl">
                  <a:srgbClr val="000000">
                    <a:alpha val="43137"/>
                  </a:srgbClr>
                </a:outerShdw>
              </a:effectLst>
              <a:latin typeface="+mj-lt"/>
            </a:rPr>
            <a:t>Population</a:t>
          </a:r>
          <a:endParaRPr lang="ms-MY" sz="1400" dirty="0">
            <a:effectLst>
              <a:outerShdw blurRad="38100" dist="38100" dir="2700000" algn="tl">
                <a:srgbClr val="000000">
                  <a:alpha val="43137"/>
                </a:srgbClr>
              </a:outerShdw>
            </a:effectLst>
            <a:latin typeface="+mj-lt"/>
          </a:endParaRPr>
        </a:p>
      </dgm:t>
    </dgm:pt>
    <dgm:pt modelId="{CEC647F6-2A46-4A02-9CAF-C33A76B14155}" type="parTrans" cxnId="{43DB246B-D2EC-4BC7-8820-C7F05FC5D486}">
      <dgm:prSet custT="1"/>
      <dgm:spPr/>
      <dgm:t>
        <a:bodyPr/>
        <a:lstStyle/>
        <a:p>
          <a:endParaRPr lang="ms-MY" sz="1000">
            <a:solidFill>
              <a:schemeClr val="tx1"/>
            </a:solidFill>
            <a:effectLst>
              <a:outerShdw blurRad="38100" dist="38100" dir="2700000" algn="tl">
                <a:srgbClr val="000000">
                  <a:alpha val="43137"/>
                </a:srgbClr>
              </a:outerShdw>
            </a:effectLst>
            <a:latin typeface="+mj-lt"/>
          </a:endParaRPr>
        </a:p>
      </dgm:t>
    </dgm:pt>
    <dgm:pt modelId="{459F90C4-7C8A-47C5-ACA4-25BF9BB15064}" type="sibTrans" cxnId="{43DB246B-D2EC-4BC7-8820-C7F05FC5D486}">
      <dgm:prSet/>
      <dgm:spPr/>
      <dgm:t>
        <a:bodyPr/>
        <a:lstStyle/>
        <a:p>
          <a:endParaRPr lang="ms-MY" sz="3600">
            <a:solidFill>
              <a:schemeClr val="tx1"/>
            </a:solidFill>
            <a:effectLst>
              <a:outerShdw blurRad="38100" dist="38100" dir="2700000" algn="tl">
                <a:srgbClr val="000000">
                  <a:alpha val="43137"/>
                </a:srgbClr>
              </a:outerShdw>
            </a:effectLst>
            <a:latin typeface="+mj-lt"/>
          </a:endParaRPr>
        </a:p>
      </dgm:t>
    </dgm:pt>
    <dgm:pt modelId="{0B2228BB-03CD-44B2-9C06-B7220818F1DD}">
      <dgm:prSet phldrT="[Text]" custT="1"/>
      <dgm:spPr/>
      <dgm:t>
        <a:bodyPr/>
        <a:lstStyle/>
        <a:p>
          <a:r>
            <a:rPr lang="en-US" sz="1800" smtClean="0">
              <a:effectLst>
                <a:outerShdw blurRad="38100" dist="38100" dir="2700000" algn="tl">
                  <a:srgbClr val="000000">
                    <a:alpha val="43137"/>
                  </a:srgbClr>
                </a:outerShdw>
              </a:effectLst>
              <a:latin typeface="+mj-lt"/>
            </a:rPr>
            <a:t>GDP</a:t>
          </a:r>
          <a:endParaRPr lang="ms-MY" sz="1800" dirty="0">
            <a:effectLst>
              <a:outerShdw blurRad="38100" dist="38100" dir="2700000" algn="tl">
                <a:srgbClr val="000000">
                  <a:alpha val="43137"/>
                </a:srgbClr>
              </a:outerShdw>
            </a:effectLst>
            <a:latin typeface="+mj-lt"/>
          </a:endParaRPr>
        </a:p>
      </dgm:t>
    </dgm:pt>
    <dgm:pt modelId="{41C60631-7B97-484A-AB71-FEFCE0FE415E}" type="parTrans" cxnId="{36B809AA-410E-4FDB-BBB8-B1DD472AE643}">
      <dgm:prSet custT="1"/>
      <dgm:spPr/>
      <dgm:t>
        <a:bodyPr/>
        <a:lstStyle/>
        <a:p>
          <a:endParaRPr lang="ms-MY" sz="1000">
            <a:solidFill>
              <a:schemeClr val="tx1"/>
            </a:solidFill>
            <a:effectLst>
              <a:outerShdw blurRad="38100" dist="38100" dir="2700000" algn="tl">
                <a:srgbClr val="000000">
                  <a:alpha val="43137"/>
                </a:srgbClr>
              </a:outerShdw>
            </a:effectLst>
            <a:latin typeface="+mj-lt"/>
          </a:endParaRPr>
        </a:p>
      </dgm:t>
    </dgm:pt>
    <dgm:pt modelId="{02319952-1C1F-4E99-8FEB-26A6EFB6113C}" type="sibTrans" cxnId="{36B809AA-410E-4FDB-BBB8-B1DD472AE643}">
      <dgm:prSet/>
      <dgm:spPr/>
      <dgm:t>
        <a:bodyPr/>
        <a:lstStyle/>
        <a:p>
          <a:endParaRPr lang="ms-MY" sz="3600">
            <a:solidFill>
              <a:schemeClr val="tx1"/>
            </a:solidFill>
            <a:effectLst>
              <a:outerShdw blurRad="38100" dist="38100" dir="2700000" algn="tl">
                <a:srgbClr val="000000">
                  <a:alpha val="43137"/>
                </a:srgbClr>
              </a:outerShdw>
            </a:effectLst>
            <a:latin typeface="+mj-lt"/>
          </a:endParaRPr>
        </a:p>
      </dgm:t>
    </dgm:pt>
    <dgm:pt modelId="{4DC648F4-DDBB-4A87-B55C-5AEE0C1CE8F2}">
      <dgm:prSet phldrT="[Text]" custT="1"/>
      <dgm:spPr/>
      <dgm:t>
        <a:bodyPr/>
        <a:lstStyle/>
        <a:p>
          <a:r>
            <a:rPr lang="en-US" sz="1800" smtClean="0">
              <a:effectLst>
                <a:outerShdw blurRad="38100" dist="38100" dir="2700000" algn="tl">
                  <a:srgbClr val="000000">
                    <a:alpha val="43137"/>
                  </a:srgbClr>
                </a:outerShdw>
              </a:effectLst>
              <a:latin typeface="+mj-lt"/>
            </a:rPr>
            <a:t>CPI</a:t>
          </a:r>
          <a:endParaRPr lang="ms-MY" sz="1800" dirty="0">
            <a:effectLst>
              <a:outerShdw blurRad="38100" dist="38100" dir="2700000" algn="tl">
                <a:srgbClr val="000000">
                  <a:alpha val="43137"/>
                </a:srgbClr>
              </a:outerShdw>
            </a:effectLst>
            <a:latin typeface="+mj-lt"/>
          </a:endParaRPr>
        </a:p>
      </dgm:t>
    </dgm:pt>
    <dgm:pt modelId="{24E94FFA-C049-4930-80A4-F3F17917D7B7}" type="parTrans" cxnId="{5A0DBA35-A313-420A-B69A-BE3BE798EB95}">
      <dgm:prSet custT="1"/>
      <dgm:spPr/>
      <dgm:t>
        <a:bodyPr/>
        <a:lstStyle/>
        <a:p>
          <a:endParaRPr lang="ms-MY" sz="1000">
            <a:solidFill>
              <a:schemeClr val="tx1"/>
            </a:solidFill>
            <a:effectLst>
              <a:outerShdw blurRad="38100" dist="38100" dir="2700000" algn="tl">
                <a:srgbClr val="000000">
                  <a:alpha val="43137"/>
                </a:srgbClr>
              </a:outerShdw>
            </a:effectLst>
            <a:latin typeface="+mj-lt"/>
          </a:endParaRPr>
        </a:p>
      </dgm:t>
    </dgm:pt>
    <dgm:pt modelId="{737E30E9-356D-4F46-989B-DEF963212617}" type="sibTrans" cxnId="{5A0DBA35-A313-420A-B69A-BE3BE798EB95}">
      <dgm:prSet/>
      <dgm:spPr/>
      <dgm:t>
        <a:bodyPr/>
        <a:lstStyle/>
        <a:p>
          <a:endParaRPr lang="ms-MY" sz="3600">
            <a:solidFill>
              <a:schemeClr val="tx1"/>
            </a:solidFill>
            <a:effectLst>
              <a:outerShdw blurRad="38100" dist="38100" dir="2700000" algn="tl">
                <a:srgbClr val="000000">
                  <a:alpha val="43137"/>
                </a:srgbClr>
              </a:outerShdw>
            </a:effectLst>
            <a:latin typeface="+mj-lt"/>
          </a:endParaRPr>
        </a:p>
      </dgm:t>
    </dgm:pt>
    <dgm:pt modelId="{64F28549-31E8-47BA-91A7-0DCF482A3D59}">
      <dgm:prSet phldrT="[Text]" custT="1"/>
      <dgm:spPr/>
      <dgm:t>
        <a:bodyPr/>
        <a:lstStyle/>
        <a:p>
          <a:r>
            <a:rPr lang="en-US" sz="1600" smtClean="0">
              <a:effectLst>
                <a:outerShdw blurRad="38100" dist="38100" dir="2700000" algn="tl">
                  <a:srgbClr val="000000">
                    <a:alpha val="43137"/>
                  </a:srgbClr>
                </a:outerShdw>
              </a:effectLst>
              <a:latin typeface="+mj-lt"/>
            </a:rPr>
            <a:t>External Trade</a:t>
          </a:r>
          <a:endParaRPr lang="ms-MY" sz="1600" dirty="0">
            <a:effectLst>
              <a:outerShdw blurRad="38100" dist="38100" dir="2700000" algn="tl">
                <a:srgbClr val="000000">
                  <a:alpha val="43137"/>
                </a:srgbClr>
              </a:outerShdw>
            </a:effectLst>
            <a:latin typeface="+mj-lt"/>
          </a:endParaRPr>
        </a:p>
      </dgm:t>
    </dgm:pt>
    <dgm:pt modelId="{4DFD19E4-C57E-47C6-BC02-456613B99BE4}" type="parTrans" cxnId="{1AF3FC36-399C-41C7-8D6A-0A710D21FAF0}">
      <dgm:prSet custT="1"/>
      <dgm:spPr/>
      <dgm:t>
        <a:bodyPr/>
        <a:lstStyle/>
        <a:p>
          <a:endParaRPr lang="ms-MY" sz="1000">
            <a:solidFill>
              <a:schemeClr val="tx1"/>
            </a:solidFill>
            <a:effectLst>
              <a:outerShdw blurRad="38100" dist="38100" dir="2700000" algn="tl">
                <a:srgbClr val="000000">
                  <a:alpha val="43137"/>
                </a:srgbClr>
              </a:outerShdw>
            </a:effectLst>
            <a:latin typeface="+mj-lt"/>
          </a:endParaRPr>
        </a:p>
      </dgm:t>
    </dgm:pt>
    <dgm:pt modelId="{DA53FD8E-449C-4D50-BE63-E2DDB7595C3D}" type="sibTrans" cxnId="{1AF3FC36-399C-41C7-8D6A-0A710D21FAF0}">
      <dgm:prSet/>
      <dgm:spPr/>
      <dgm:t>
        <a:bodyPr/>
        <a:lstStyle/>
        <a:p>
          <a:endParaRPr lang="ms-MY" sz="3600">
            <a:solidFill>
              <a:schemeClr val="tx1"/>
            </a:solidFill>
            <a:effectLst>
              <a:outerShdw blurRad="38100" dist="38100" dir="2700000" algn="tl">
                <a:srgbClr val="000000">
                  <a:alpha val="43137"/>
                </a:srgbClr>
              </a:outerShdw>
            </a:effectLst>
            <a:latin typeface="+mj-lt"/>
          </a:endParaRPr>
        </a:p>
      </dgm:t>
    </dgm:pt>
    <dgm:pt modelId="{16AF6240-0F07-430C-A1CF-2FA305CF1979}">
      <dgm:prSet custT="1"/>
      <dgm:spPr/>
      <dgm:t>
        <a:bodyPr/>
        <a:lstStyle/>
        <a:p>
          <a:r>
            <a:rPr lang="en-US" sz="1800" smtClean="0">
              <a:effectLst>
                <a:outerShdw blurRad="38100" dist="38100" dir="2700000" algn="tl">
                  <a:srgbClr val="000000">
                    <a:alpha val="43137"/>
                  </a:srgbClr>
                </a:outerShdw>
              </a:effectLst>
              <a:latin typeface="+mj-lt"/>
            </a:rPr>
            <a:t>IIP</a:t>
          </a:r>
          <a:endParaRPr lang="ms-MY" sz="1800" dirty="0">
            <a:effectLst>
              <a:outerShdw blurRad="38100" dist="38100" dir="2700000" algn="tl">
                <a:srgbClr val="000000">
                  <a:alpha val="43137"/>
                </a:srgbClr>
              </a:outerShdw>
            </a:effectLst>
            <a:latin typeface="+mj-lt"/>
          </a:endParaRPr>
        </a:p>
      </dgm:t>
    </dgm:pt>
    <dgm:pt modelId="{FFBD1900-0407-4B6F-B2C3-30A02A28359C}" type="parTrans" cxnId="{035932B8-EF44-4F71-80DB-F17CB7D0E1C4}">
      <dgm:prSet custT="1"/>
      <dgm:spPr/>
      <dgm:t>
        <a:bodyPr/>
        <a:lstStyle/>
        <a:p>
          <a:endParaRPr lang="ms-MY" sz="1000">
            <a:solidFill>
              <a:schemeClr val="tx1"/>
            </a:solidFill>
            <a:effectLst>
              <a:outerShdw blurRad="38100" dist="38100" dir="2700000" algn="tl">
                <a:srgbClr val="000000">
                  <a:alpha val="43137"/>
                </a:srgbClr>
              </a:outerShdw>
            </a:effectLst>
            <a:latin typeface="+mj-lt"/>
          </a:endParaRPr>
        </a:p>
      </dgm:t>
    </dgm:pt>
    <dgm:pt modelId="{60CE35AC-7A2A-481F-BCE6-E5BD39E4D939}" type="sibTrans" cxnId="{035932B8-EF44-4F71-80DB-F17CB7D0E1C4}">
      <dgm:prSet/>
      <dgm:spPr/>
      <dgm:t>
        <a:bodyPr/>
        <a:lstStyle/>
        <a:p>
          <a:endParaRPr lang="ms-MY" sz="3600">
            <a:solidFill>
              <a:schemeClr val="tx1"/>
            </a:solidFill>
            <a:effectLst>
              <a:outerShdw blurRad="38100" dist="38100" dir="2700000" algn="tl">
                <a:srgbClr val="000000">
                  <a:alpha val="43137"/>
                </a:srgbClr>
              </a:outerShdw>
            </a:effectLst>
            <a:latin typeface="+mj-lt"/>
          </a:endParaRPr>
        </a:p>
      </dgm:t>
    </dgm:pt>
    <dgm:pt modelId="{F8353121-4090-48FC-9698-BAB9F638E539}">
      <dgm:prSet custT="1"/>
      <dgm:spPr/>
      <dgm:t>
        <a:bodyPr/>
        <a:lstStyle/>
        <a:p>
          <a:r>
            <a:rPr lang="en-US" sz="1600" smtClean="0">
              <a:effectLst>
                <a:outerShdw blurRad="38100" dist="38100" dir="2700000" algn="tl">
                  <a:srgbClr val="000000">
                    <a:alpha val="43137"/>
                  </a:srgbClr>
                </a:outerShdw>
              </a:effectLst>
              <a:latin typeface="+mj-lt"/>
            </a:rPr>
            <a:t>Labour Force</a:t>
          </a:r>
          <a:endParaRPr lang="ms-MY" sz="1600" dirty="0">
            <a:effectLst>
              <a:outerShdw blurRad="38100" dist="38100" dir="2700000" algn="tl">
                <a:srgbClr val="000000">
                  <a:alpha val="43137"/>
                </a:srgbClr>
              </a:outerShdw>
            </a:effectLst>
            <a:latin typeface="+mj-lt"/>
          </a:endParaRPr>
        </a:p>
      </dgm:t>
    </dgm:pt>
    <dgm:pt modelId="{A0895451-1724-45D4-B623-F9FACE4AAEED}" type="parTrans" cxnId="{72965A6C-79F5-40D3-B869-8E8D0623CC2C}">
      <dgm:prSet custT="1"/>
      <dgm:spPr/>
      <dgm:t>
        <a:bodyPr/>
        <a:lstStyle/>
        <a:p>
          <a:endParaRPr lang="ms-MY" sz="1000">
            <a:solidFill>
              <a:schemeClr val="tx1"/>
            </a:solidFill>
            <a:effectLst>
              <a:outerShdw blurRad="38100" dist="38100" dir="2700000" algn="tl">
                <a:srgbClr val="000000">
                  <a:alpha val="43137"/>
                </a:srgbClr>
              </a:outerShdw>
            </a:effectLst>
            <a:latin typeface="+mj-lt"/>
          </a:endParaRPr>
        </a:p>
      </dgm:t>
    </dgm:pt>
    <dgm:pt modelId="{5BBA9DA6-F1EB-44A4-98DA-9B0DFB5B0792}" type="sibTrans" cxnId="{72965A6C-79F5-40D3-B869-8E8D0623CC2C}">
      <dgm:prSet/>
      <dgm:spPr/>
      <dgm:t>
        <a:bodyPr/>
        <a:lstStyle/>
        <a:p>
          <a:endParaRPr lang="ms-MY" sz="3600">
            <a:solidFill>
              <a:schemeClr val="tx1"/>
            </a:solidFill>
            <a:effectLst>
              <a:outerShdw blurRad="38100" dist="38100" dir="2700000" algn="tl">
                <a:srgbClr val="000000">
                  <a:alpha val="43137"/>
                </a:srgbClr>
              </a:outerShdw>
            </a:effectLst>
            <a:latin typeface="+mj-lt"/>
          </a:endParaRPr>
        </a:p>
      </dgm:t>
    </dgm:pt>
    <dgm:pt modelId="{A864851B-61AB-49B8-9C05-A2EC2A24E2FC}">
      <dgm:prSet/>
      <dgm:spPr/>
      <dgm:t>
        <a:bodyPr/>
        <a:lstStyle/>
        <a:p>
          <a:endParaRPr lang="ms-MY" dirty="0"/>
        </a:p>
      </dgm:t>
    </dgm:pt>
    <dgm:pt modelId="{C5C4ADE9-0D07-4677-9F16-FB75852513C7}" type="parTrans" cxnId="{9431CF22-8B31-4E59-831E-29FDDBBA2D04}">
      <dgm:prSet/>
      <dgm:spPr/>
      <dgm:t>
        <a:bodyPr/>
        <a:lstStyle/>
        <a:p>
          <a:endParaRPr lang="ms-MY" sz="3600">
            <a:solidFill>
              <a:schemeClr val="tx1"/>
            </a:solidFill>
            <a:effectLst>
              <a:outerShdw blurRad="38100" dist="38100" dir="2700000" algn="tl">
                <a:srgbClr val="000000">
                  <a:alpha val="43137"/>
                </a:srgbClr>
              </a:outerShdw>
            </a:effectLst>
            <a:latin typeface="+mj-lt"/>
          </a:endParaRPr>
        </a:p>
      </dgm:t>
    </dgm:pt>
    <dgm:pt modelId="{8066E2A4-7025-4A80-BC92-69F8FB632CAA}" type="sibTrans" cxnId="{9431CF22-8B31-4E59-831E-29FDDBBA2D04}">
      <dgm:prSet/>
      <dgm:spPr/>
      <dgm:t>
        <a:bodyPr/>
        <a:lstStyle/>
        <a:p>
          <a:endParaRPr lang="ms-MY" sz="3600">
            <a:solidFill>
              <a:schemeClr val="tx1"/>
            </a:solidFill>
            <a:effectLst>
              <a:outerShdw blurRad="38100" dist="38100" dir="2700000" algn="tl">
                <a:srgbClr val="000000">
                  <a:alpha val="43137"/>
                </a:srgbClr>
              </a:outerShdw>
            </a:effectLst>
            <a:latin typeface="+mj-lt"/>
          </a:endParaRPr>
        </a:p>
      </dgm:t>
    </dgm:pt>
    <dgm:pt modelId="{E4B0D91F-8811-4A9A-A46A-734B95ABF59F}">
      <dgm:prSet custT="1"/>
      <dgm:spPr/>
      <dgm:t>
        <a:bodyPr/>
        <a:lstStyle/>
        <a:p>
          <a:r>
            <a:rPr lang="en-US" sz="1800" smtClean="0">
              <a:effectLst>
                <a:outerShdw blurRad="38100" dist="38100" dir="2700000" algn="tl">
                  <a:srgbClr val="000000">
                    <a:alpha val="43137"/>
                  </a:srgbClr>
                </a:outerShdw>
              </a:effectLst>
              <a:latin typeface="+mj-lt"/>
            </a:rPr>
            <a:t>MMS</a:t>
          </a:r>
          <a:endParaRPr lang="ms-MY" sz="1800" dirty="0">
            <a:effectLst>
              <a:outerShdw blurRad="38100" dist="38100" dir="2700000" algn="tl">
                <a:srgbClr val="000000">
                  <a:alpha val="43137"/>
                </a:srgbClr>
              </a:outerShdw>
            </a:effectLst>
            <a:latin typeface="+mj-lt"/>
          </a:endParaRPr>
        </a:p>
      </dgm:t>
    </dgm:pt>
    <dgm:pt modelId="{7A7DC2EB-D319-4EE3-BA64-23082F1D1D36}" type="parTrans" cxnId="{9BD116F1-1A85-4DFB-AE63-E6A4D4B12454}">
      <dgm:prSet custT="1"/>
      <dgm:spPr/>
      <dgm:t>
        <a:bodyPr/>
        <a:lstStyle/>
        <a:p>
          <a:endParaRPr lang="ms-MY" sz="1000">
            <a:solidFill>
              <a:schemeClr val="tx1"/>
            </a:solidFill>
            <a:effectLst>
              <a:outerShdw blurRad="38100" dist="38100" dir="2700000" algn="tl">
                <a:srgbClr val="000000">
                  <a:alpha val="43137"/>
                </a:srgbClr>
              </a:outerShdw>
            </a:effectLst>
            <a:latin typeface="+mj-lt"/>
          </a:endParaRPr>
        </a:p>
      </dgm:t>
    </dgm:pt>
    <dgm:pt modelId="{709DA466-6E54-4391-B5E5-9E31A3F51132}" type="sibTrans" cxnId="{9BD116F1-1A85-4DFB-AE63-E6A4D4B12454}">
      <dgm:prSet/>
      <dgm:spPr/>
      <dgm:t>
        <a:bodyPr/>
        <a:lstStyle/>
        <a:p>
          <a:endParaRPr lang="ms-MY" sz="3600">
            <a:solidFill>
              <a:schemeClr val="tx1"/>
            </a:solidFill>
            <a:effectLst>
              <a:outerShdw blurRad="38100" dist="38100" dir="2700000" algn="tl">
                <a:srgbClr val="000000">
                  <a:alpha val="43137"/>
                </a:srgbClr>
              </a:outerShdw>
            </a:effectLst>
            <a:latin typeface="+mj-lt"/>
          </a:endParaRPr>
        </a:p>
      </dgm:t>
    </dgm:pt>
    <dgm:pt modelId="{DA97D3F6-50CB-448C-82EF-7897F8611451}">
      <dgm:prSet phldrT="[Text]" custT="1"/>
      <dgm:spPr/>
      <dgm:t>
        <a:bodyPr/>
        <a:lstStyle/>
        <a:p>
          <a:endParaRPr lang="ms-MY" sz="2000" b="1" dirty="0">
            <a:solidFill>
              <a:schemeClr val="tx1"/>
            </a:solidFill>
            <a:effectLst>
              <a:outerShdw blurRad="38100" dist="38100" dir="2700000" algn="tl">
                <a:srgbClr val="000000">
                  <a:alpha val="43137"/>
                </a:srgbClr>
              </a:outerShdw>
            </a:effectLst>
            <a:latin typeface="+mj-lt"/>
          </a:endParaRPr>
        </a:p>
      </dgm:t>
    </dgm:pt>
    <dgm:pt modelId="{1F915217-3C9B-4853-952E-115A6C506AC6}" type="sibTrans" cxnId="{20B19BC6-66BE-489A-9B24-544331306B38}">
      <dgm:prSet/>
      <dgm:spPr/>
      <dgm:t>
        <a:bodyPr/>
        <a:lstStyle/>
        <a:p>
          <a:endParaRPr lang="ms-MY" sz="3600">
            <a:solidFill>
              <a:schemeClr val="tx1"/>
            </a:solidFill>
            <a:effectLst>
              <a:outerShdw blurRad="38100" dist="38100" dir="2700000" algn="tl">
                <a:srgbClr val="000000">
                  <a:alpha val="43137"/>
                </a:srgbClr>
              </a:outerShdw>
            </a:effectLst>
            <a:latin typeface="+mj-lt"/>
          </a:endParaRPr>
        </a:p>
      </dgm:t>
    </dgm:pt>
    <dgm:pt modelId="{9B75750B-B2B0-43E3-9A10-DCC300A91031}" type="parTrans" cxnId="{20B19BC6-66BE-489A-9B24-544331306B38}">
      <dgm:prSet/>
      <dgm:spPr/>
      <dgm:t>
        <a:bodyPr/>
        <a:lstStyle/>
        <a:p>
          <a:endParaRPr lang="ms-MY" sz="3600">
            <a:solidFill>
              <a:schemeClr val="tx1"/>
            </a:solidFill>
            <a:effectLst>
              <a:outerShdw blurRad="38100" dist="38100" dir="2700000" algn="tl">
                <a:srgbClr val="000000">
                  <a:alpha val="43137"/>
                </a:srgbClr>
              </a:outerShdw>
            </a:effectLst>
            <a:latin typeface="+mj-lt"/>
          </a:endParaRPr>
        </a:p>
      </dgm:t>
    </dgm:pt>
    <dgm:pt modelId="{89945BC9-D3FC-4DB3-AABB-29506DA29F64}" type="pres">
      <dgm:prSet presAssocID="{C7B1FB3C-938A-4F5E-9946-FD6FAF9871F8}" presName="cycle" presStyleCnt="0">
        <dgm:presLayoutVars>
          <dgm:chMax val="1"/>
          <dgm:dir/>
          <dgm:animLvl val="ctr"/>
          <dgm:resizeHandles val="exact"/>
        </dgm:presLayoutVars>
      </dgm:prSet>
      <dgm:spPr/>
      <dgm:t>
        <a:bodyPr/>
        <a:lstStyle/>
        <a:p>
          <a:endParaRPr lang="ms-MY"/>
        </a:p>
      </dgm:t>
    </dgm:pt>
    <dgm:pt modelId="{AC695815-0722-4C68-865B-FD78813AFC3F}" type="pres">
      <dgm:prSet presAssocID="{DA97D3F6-50CB-448C-82EF-7897F8611451}" presName="centerShape" presStyleLbl="node0" presStyleIdx="0" presStyleCnt="1"/>
      <dgm:spPr/>
      <dgm:t>
        <a:bodyPr/>
        <a:lstStyle/>
        <a:p>
          <a:endParaRPr lang="ms-MY"/>
        </a:p>
      </dgm:t>
    </dgm:pt>
    <dgm:pt modelId="{9874E959-E122-444E-B2CE-9C2EE56CC874}" type="pres">
      <dgm:prSet presAssocID="{CEC647F6-2A46-4A02-9CAF-C33A76B14155}" presName="Name9" presStyleLbl="parChTrans1D2" presStyleIdx="0" presStyleCnt="7"/>
      <dgm:spPr/>
      <dgm:t>
        <a:bodyPr/>
        <a:lstStyle/>
        <a:p>
          <a:endParaRPr lang="ms-MY"/>
        </a:p>
      </dgm:t>
    </dgm:pt>
    <dgm:pt modelId="{53F206FF-BDAE-447E-A5B3-E06B936978C4}" type="pres">
      <dgm:prSet presAssocID="{CEC647F6-2A46-4A02-9CAF-C33A76B14155}" presName="connTx" presStyleLbl="parChTrans1D2" presStyleIdx="0" presStyleCnt="7"/>
      <dgm:spPr/>
      <dgm:t>
        <a:bodyPr/>
        <a:lstStyle/>
        <a:p>
          <a:endParaRPr lang="ms-MY"/>
        </a:p>
      </dgm:t>
    </dgm:pt>
    <dgm:pt modelId="{F97014CF-CC4A-4BC5-B4C7-D5CB44CBA04C}" type="pres">
      <dgm:prSet presAssocID="{4BFB9E1F-6D9A-4E95-9936-7F0CC2DB3536}" presName="node" presStyleLbl="node1" presStyleIdx="0" presStyleCnt="7">
        <dgm:presLayoutVars>
          <dgm:bulletEnabled val="1"/>
        </dgm:presLayoutVars>
      </dgm:prSet>
      <dgm:spPr/>
      <dgm:t>
        <a:bodyPr/>
        <a:lstStyle/>
        <a:p>
          <a:endParaRPr lang="ms-MY"/>
        </a:p>
      </dgm:t>
    </dgm:pt>
    <dgm:pt modelId="{E12D9F39-6736-4E0D-8E42-2388373D578C}" type="pres">
      <dgm:prSet presAssocID="{41C60631-7B97-484A-AB71-FEFCE0FE415E}" presName="Name9" presStyleLbl="parChTrans1D2" presStyleIdx="1" presStyleCnt="7"/>
      <dgm:spPr/>
      <dgm:t>
        <a:bodyPr/>
        <a:lstStyle/>
        <a:p>
          <a:endParaRPr lang="ms-MY"/>
        </a:p>
      </dgm:t>
    </dgm:pt>
    <dgm:pt modelId="{AD8AFA8B-1C32-4C4A-822B-902B4886CF1F}" type="pres">
      <dgm:prSet presAssocID="{41C60631-7B97-484A-AB71-FEFCE0FE415E}" presName="connTx" presStyleLbl="parChTrans1D2" presStyleIdx="1" presStyleCnt="7"/>
      <dgm:spPr/>
      <dgm:t>
        <a:bodyPr/>
        <a:lstStyle/>
        <a:p>
          <a:endParaRPr lang="ms-MY"/>
        </a:p>
      </dgm:t>
    </dgm:pt>
    <dgm:pt modelId="{009A496E-9033-403E-B4C0-61DC283F328B}" type="pres">
      <dgm:prSet presAssocID="{0B2228BB-03CD-44B2-9C06-B7220818F1DD}" presName="node" presStyleLbl="node1" presStyleIdx="1" presStyleCnt="7">
        <dgm:presLayoutVars>
          <dgm:bulletEnabled val="1"/>
        </dgm:presLayoutVars>
      </dgm:prSet>
      <dgm:spPr/>
      <dgm:t>
        <a:bodyPr/>
        <a:lstStyle/>
        <a:p>
          <a:endParaRPr lang="ms-MY"/>
        </a:p>
      </dgm:t>
    </dgm:pt>
    <dgm:pt modelId="{1926B482-749A-41F0-ACC5-B022EE9D37D1}" type="pres">
      <dgm:prSet presAssocID="{24E94FFA-C049-4930-80A4-F3F17917D7B7}" presName="Name9" presStyleLbl="parChTrans1D2" presStyleIdx="2" presStyleCnt="7"/>
      <dgm:spPr/>
      <dgm:t>
        <a:bodyPr/>
        <a:lstStyle/>
        <a:p>
          <a:endParaRPr lang="ms-MY"/>
        </a:p>
      </dgm:t>
    </dgm:pt>
    <dgm:pt modelId="{2220D30B-D720-468F-AB8C-80A42E7EB508}" type="pres">
      <dgm:prSet presAssocID="{24E94FFA-C049-4930-80A4-F3F17917D7B7}" presName="connTx" presStyleLbl="parChTrans1D2" presStyleIdx="2" presStyleCnt="7"/>
      <dgm:spPr/>
      <dgm:t>
        <a:bodyPr/>
        <a:lstStyle/>
        <a:p>
          <a:endParaRPr lang="ms-MY"/>
        </a:p>
      </dgm:t>
    </dgm:pt>
    <dgm:pt modelId="{FDEAE5EB-ED7D-4DC2-A7DC-D6337DDC3AC9}" type="pres">
      <dgm:prSet presAssocID="{4DC648F4-DDBB-4A87-B55C-5AEE0C1CE8F2}" presName="node" presStyleLbl="node1" presStyleIdx="2" presStyleCnt="7">
        <dgm:presLayoutVars>
          <dgm:bulletEnabled val="1"/>
        </dgm:presLayoutVars>
      </dgm:prSet>
      <dgm:spPr/>
      <dgm:t>
        <a:bodyPr/>
        <a:lstStyle/>
        <a:p>
          <a:endParaRPr lang="ms-MY"/>
        </a:p>
      </dgm:t>
    </dgm:pt>
    <dgm:pt modelId="{C9C2BFB6-F702-45CB-9435-64F182048407}" type="pres">
      <dgm:prSet presAssocID="{4DFD19E4-C57E-47C6-BC02-456613B99BE4}" presName="Name9" presStyleLbl="parChTrans1D2" presStyleIdx="3" presStyleCnt="7"/>
      <dgm:spPr/>
      <dgm:t>
        <a:bodyPr/>
        <a:lstStyle/>
        <a:p>
          <a:endParaRPr lang="ms-MY"/>
        </a:p>
      </dgm:t>
    </dgm:pt>
    <dgm:pt modelId="{0ED65E4F-7D69-4D9B-832A-77841B110AA1}" type="pres">
      <dgm:prSet presAssocID="{4DFD19E4-C57E-47C6-BC02-456613B99BE4}" presName="connTx" presStyleLbl="parChTrans1D2" presStyleIdx="3" presStyleCnt="7"/>
      <dgm:spPr/>
      <dgm:t>
        <a:bodyPr/>
        <a:lstStyle/>
        <a:p>
          <a:endParaRPr lang="ms-MY"/>
        </a:p>
      </dgm:t>
    </dgm:pt>
    <dgm:pt modelId="{C862ECBF-32DB-41A0-853F-A97EAC4E4D09}" type="pres">
      <dgm:prSet presAssocID="{64F28549-31E8-47BA-91A7-0DCF482A3D59}" presName="node" presStyleLbl="node1" presStyleIdx="3" presStyleCnt="7">
        <dgm:presLayoutVars>
          <dgm:bulletEnabled val="1"/>
        </dgm:presLayoutVars>
      </dgm:prSet>
      <dgm:spPr/>
      <dgm:t>
        <a:bodyPr/>
        <a:lstStyle/>
        <a:p>
          <a:endParaRPr lang="ms-MY"/>
        </a:p>
      </dgm:t>
    </dgm:pt>
    <dgm:pt modelId="{A6B7909E-AD32-462E-8482-55F1A4DAE78C}" type="pres">
      <dgm:prSet presAssocID="{FFBD1900-0407-4B6F-B2C3-30A02A28359C}" presName="Name9" presStyleLbl="parChTrans1D2" presStyleIdx="4" presStyleCnt="7"/>
      <dgm:spPr/>
      <dgm:t>
        <a:bodyPr/>
        <a:lstStyle/>
        <a:p>
          <a:endParaRPr lang="ms-MY"/>
        </a:p>
      </dgm:t>
    </dgm:pt>
    <dgm:pt modelId="{48286D24-CC7A-4321-ABD0-6A7AE3F27A56}" type="pres">
      <dgm:prSet presAssocID="{FFBD1900-0407-4B6F-B2C3-30A02A28359C}" presName="connTx" presStyleLbl="parChTrans1D2" presStyleIdx="4" presStyleCnt="7"/>
      <dgm:spPr/>
      <dgm:t>
        <a:bodyPr/>
        <a:lstStyle/>
        <a:p>
          <a:endParaRPr lang="ms-MY"/>
        </a:p>
      </dgm:t>
    </dgm:pt>
    <dgm:pt modelId="{1020C753-6476-4A96-B2AD-C2C0A55E1396}" type="pres">
      <dgm:prSet presAssocID="{16AF6240-0F07-430C-A1CF-2FA305CF1979}" presName="node" presStyleLbl="node1" presStyleIdx="4" presStyleCnt="7">
        <dgm:presLayoutVars>
          <dgm:bulletEnabled val="1"/>
        </dgm:presLayoutVars>
      </dgm:prSet>
      <dgm:spPr/>
      <dgm:t>
        <a:bodyPr/>
        <a:lstStyle/>
        <a:p>
          <a:endParaRPr lang="ms-MY"/>
        </a:p>
      </dgm:t>
    </dgm:pt>
    <dgm:pt modelId="{C18BB1FA-A49B-4F45-AF2F-DADF33227586}" type="pres">
      <dgm:prSet presAssocID="{A0895451-1724-45D4-B623-F9FACE4AAEED}" presName="Name9" presStyleLbl="parChTrans1D2" presStyleIdx="5" presStyleCnt="7"/>
      <dgm:spPr/>
      <dgm:t>
        <a:bodyPr/>
        <a:lstStyle/>
        <a:p>
          <a:endParaRPr lang="ms-MY"/>
        </a:p>
      </dgm:t>
    </dgm:pt>
    <dgm:pt modelId="{9D311E0E-682B-4217-9F3C-9B152295B545}" type="pres">
      <dgm:prSet presAssocID="{A0895451-1724-45D4-B623-F9FACE4AAEED}" presName="connTx" presStyleLbl="parChTrans1D2" presStyleIdx="5" presStyleCnt="7"/>
      <dgm:spPr/>
      <dgm:t>
        <a:bodyPr/>
        <a:lstStyle/>
        <a:p>
          <a:endParaRPr lang="ms-MY"/>
        </a:p>
      </dgm:t>
    </dgm:pt>
    <dgm:pt modelId="{ABA9AEFE-2EFB-4198-8F6F-398784FDA251}" type="pres">
      <dgm:prSet presAssocID="{F8353121-4090-48FC-9698-BAB9F638E539}" presName="node" presStyleLbl="node1" presStyleIdx="5" presStyleCnt="7">
        <dgm:presLayoutVars>
          <dgm:bulletEnabled val="1"/>
        </dgm:presLayoutVars>
      </dgm:prSet>
      <dgm:spPr/>
      <dgm:t>
        <a:bodyPr/>
        <a:lstStyle/>
        <a:p>
          <a:endParaRPr lang="ms-MY"/>
        </a:p>
      </dgm:t>
    </dgm:pt>
    <dgm:pt modelId="{C7ED9B3B-64CC-4FBA-B431-CF1A39A7A990}" type="pres">
      <dgm:prSet presAssocID="{7A7DC2EB-D319-4EE3-BA64-23082F1D1D36}" presName="Name9" presStyleLbl="parChTrans1D2" presStyleIdx="6" presStyleCnt="7"/>
      <dgm:spPr/>
      <dgm:t>
        <a:bodyPr/>
        <a:lstStyle/>
        <a:p>
          <a:endParaRPr lang="ms-MY"/>
        </a:p>
      </dgm:t>
    </dgm:pt>
    <dgm:pt modelId="{6A2D7A5C-D96F-4443-9925-FC730480AD1E}" type="pres">
      <dgm:prSet presAssocID="{7A7DC2EB-D319-4EE3-BA64-23082F1D1D36}" presName="connTx" presStyleLbl="parChTrans1D2" presStyleIdx="6" presStyleCnt="7"/>
      <dgm:spPr/>
      <dgm:t>
        <a:bodyPr/>
        <a:lstStyle/>
        <a:p>
          <a:endParaRPr lang="ms-MY"/>
        </a:p>
      </dgm:t>
    </dgm:pt>
    <dgm:pt modelId="{B92F10A5-B532-4D19-9BFB-AAF9C8EDE8F1}" type="pres">
      <dgm:prSet presAssocID="{E4B0D91F-8811-4A9A-A46A-734B95ABF59F}" presName="node" presStyleLbl="node1" presStyleIdx="6" presStyleCnt="7">
        <dgm:presLayoutVars>
          <dgm:bulletEnabled val="1"/>
        </dgm:presLayoutVars>
      </dgm:prSet>
      <dgm:spPr/>
      <dgm:t>
        <a:bodyPr/>
        <a:lstStyle/>
        <a:p>
          <a:endParaRPr lang="ms-MY"/>
        </a:p>
      </dgm:t>
    </dgm:pt>
  </dgm:ptLst>
  <dgm:cxnLst>
    <dgm:cxn modelId="{B19F70F4-7613-4078-A06D-5D4807FBEBC7}" type="presOf" srcId="{24E94FFA-C049-4930-80A4-F3F17917D7B7}" destId="{1926B482-749A-41F0-ACC5-B022EE9D37D1}" srcOrd="0" destOrd="0" presId="urn:microsoft.com/office/officeart/2005/8/layout/radial1"/>
    <dgm:cxn modelId="{5B31288D-1B60-4985-957C-DA14C449BB8E}" type="presOf" srcId="{4DFD19E4-C57E-47C6-BC02-456613B99BE4}" destId="{C9C2BFB6-F702-45CB-9435-64F182048407}" srcOrd="0" destOrd="0" presId="urn:microsoft.com/office/officeart/2005/8/layout/radial1"/>
    <dgm:cxn modelId="{6C8AC104-A9F8-40CF-B4A5-0D66E5E7427C}" type="presOf" srcId="{C7B1FB3C-938A-4F5E-9946-FD6FAF9871F8}" destId="{89945BC9-D3FC-4DB3-AABB-29506DA29F64}" srcOrd="0" destOrd="0" presId="urn:microsoft.com/office/officeart/2005/8/layout/radial1"/>
    <dgm:cxn modelId="{4CC7557F-D9F1-4C30-BA0B-2F5A8F81FA71}" type="presOf" srcId="{F8353121-4090-48FC-9698-BAB9F638E539}" destId="{ABA9AEFE-2EFB-4198-8F6F-398784FDA251}" srcOrd="0" destOrd="0" presId="urn:microsoft.com/office/officeart/2005/8/layout/radial1"/>
    <dgm:cxn modelId="{1AF3FC36-399C-41C7-8D6A-0A710D21FAF0}" srcId="{DA97D3F6-50CB-448C-82EF-7897F8611451}" destId="{64F28549-31E8-47BA-91A7-0DCF482A3D59}" srcOrd="3" destOrd="0" parTransId="{4DFD19E4-C57E-47C6-BC02-456613B99BE4}" sibTransId="{DA53FD8E-449C-4D50-BE63-E2DDB7595C3D}"/>
    <dgm:cxn modelId="{035932B8-EF44-4F71-80DB-F17CB7D0E1C4}" srcId="{DA97D3F6-50CB-448C-82EF-7897F8611451}" destId="{16AF6240-0F07-430C-A1CF-2FA305CF1979}" srcOrd="4" destOrd="0" parTransId="{FFBD1900-0407-4B6F-B2C3-30A02A28359C}" sibTransId="{60CE35AC-7A2A-481F-BCE6-E5BD39E4D939}"/>
    <dgm:cxn modelId="{A2C3E0F9-760F-483A-BED5-45DD4D5A652A}" type="presOf" srcId="{7A7DC2EB-D319-4EE3-BA64-23082F1D1D36}" destId="{C7ED9B3B-64CC-4FBA-B431-CF1A39A7A990}" srcOrd="0" destOrd="0" presId="urn:microsoft.com/office/officeart/2005/8/layout/radial1"/>
    <dgm:cxn modelId="{57F098B6-80DA-4B08-962C-A82046B1F442}" type="presOf" srcId="{FFBD1900-0407-4B6F-B2C3-30A02A28359C}" destId="{48286D24-CC7A-4321-ABD0-6A7AE3F27A56}" srcOrd="1" destOrd="0" presId="urn:microsoft.com/office/officeart/2005/8/layout/radial1"/>
    <dgm:cxn modelId="{36C37FFD-5ECD-4BCE-A246-2E2AF7BAF84E}" type="presOf" srcId="{7A7DC2EB-D319-4EE3-BA64-23082F1D1D36}" destId="{6A2D7A5C-D96F-4443-9925-FC730480AD1E}" srcOrd="1" destOrd="0" presId="urn:microsoft.com/office/officeart/2005/8/layout/radial1"/>
    <dgm:cxn modelId="{2B0A0D29-D6CA-48A4-B6E5-AA810F9D9130}" type="presOf" srcId="{CEC647F6-2A46-4A02-9CAF-C33A76B14155}" destId="{53F206FF-BDAE-447E-A5B3-E06B936978C4}" srcOrd="1" destOrd="0" presId="urn:microsoft.com/office/officeart/2005/8/layout/radial1"/>
    <dgm:cxn modelId="{36B809AA-410E-4FDB-BBB8-B1DD472AE643}" srcId="{DA97D3F6-50CB-448C-82EF-7897F8611451}" destId="{0B2228BB-03CD-44B2-9C06-B7220818F1DD}" srcOrd="1" destOrd="0" parTransId="{41C60631-7B97-484A-AB71-FEFCE0FE415E}" sibTransId="{02319952-1C1F-4E99-8FEB-26A6EFB6113C}"/>
    <dgm:cxn modelId="{9BD116F1-1A85-4DFB-AE63-E6A4D4B12454}" srcId="{DA97D3F6-50CB-448C-82EF-7897F8611451}" destId="{E4B0D91F-8811-4A9A-A46A-734B95ABF59F}" srcOrd="6" destOrd="0" parTransId="{7A7DC2EB-D319-4EE3-BA64-23082F1D1D36}" sibTransId="{709DA466-6E54-4391-B5E5-9E31A3F51132}"/>
    <dgm:cxn modelId="{69D69358-3DF7-468C-BC41-8D09BDD0A5F9}" type="presOf" srcId="{64F28549-31E8-47BA-91A7-0DCF482A3D59}" destId="{C862ECBF-32DB-41A0-853F-A97EAC4E4D09}" srcOrd="0" destOrd="0" presId="urn:microsoft.com/office/officeart/2005/8/layout/radial1"/>
    <dgm:cxn modelId="{CF69FA79-D919-4C2F-8648-20B595F196FA}" type="presOf" srcId="{E4B0D91F-8811-4A9A-A46A-734B95ABF59F}" destId="{B92F10A5-B532-4D19-9BFB-AAF9C8EDE8F1}" srcOrd="0" destOrd="0" presId="urn:microsoft.com/office/officeart/2005/8/layout/radial1"/>
    <dgm:cxn modelId="{76240478-5653-4A31-8D1B-DA584CC2A0F7}" type="presOf" srcId="{4BFB9E1F-6D9A-4E95-9936-7F0CC2DB3536}" destId="{F97014CF-CC4A-4BC5-B4C7-D5CB44CBA04C}" srcOrd="0" destOrd="0" presId="urn:microsoft.com/office/officeart/2005/8/layout/radial1"/>
    <dgm:cxn modelId="{5A0DBA35-A313-420A-B69A-BE3BE798EB95}" srcId="{DA97D3F6-50CB-448C-82EF-7897F8611451}" destId="{4DC648F4-DDBB-4A87-B55C-5AEE0C1CE8F2}" srcOrd="2" destOrd="0" parTransId="{24E94FFA-C049-4930-80A4-F3F17917D7B7}" sibTransId="{737E30E9-356D-4F46-989B-DEF963212617}"/>
    <dgm:cxn modelId="{29525469-0109-4EAB-9698-465F6D7579AF}" type="presOf" srcId="{A0895451-1724-45D4-B623-F9FACE4AAEED}" destId="{9D311E0E-682B-4217-9F3C-9B152295B545}" srcOrd="1" destOrd="0" presId="urn:microsoft.com/office/officeart/2005/8/layout/radial1"/>
    <dgm:cxn modelId="{43DB246B-D2EC-4BC7-8820-C7F05FC5D486}" srcId="{DA97D3F6-50CB-448C-82EF-7897F8611451}" destId="{4BFB9E1F-6D9A-4E95-9936-7F0CC2DB3536}" srcOrd="0" destOrd="0" parTransId="{CEC647F6-2A46-4A02-9CAF-C33A76B14155}" sibTransId="{459F90C4-7C8A-47C5-ACA4-25BF9BB15064}"/>
    <dgm:cxn modelId="{8F899550-125F-4409-9391-639969576731}" type="presOf" srcId="{24E94FFA-C049-4930-80A4-F3F17917D7B7}" destId="{2220D30B-D720-468F-AB8C-80A42E7EB508}" srcOrd="1" destOrd="0" presId="urn:microsoft.com/office/officeart/2005/8/layout/radial1"/>
    <dgm:cxn modelId="{D9211BEB-3F7C-40C2-9BF9-1790622FEE3B}" type="presOf" srcId="{CEC647F6-2A46-4A02-9CAF-C33A76B14155}" destId="{9874E959-E122-444E-B2CE-9C2EE56CC874}" srcOrd="0" destOrd="0" presId="urn:microsoft.com/office/officeart/2005/8/layout/radial1"/>
    <dgm:cxn modelId="{94BDCBDE-99BD-4084-B20F-88E11B30CADE}" type="presOf" srcId="{DA97D3F6-50CB-448C-82EF-7897F8611451}" destId="{AC695815-0722-4C68-865B-FD78813AFC3F}" srcOrd="0" destOrd="0" presId="urn:microsoft.com/office/officeart/2005/8/layout/radial1"/>
    <dgm:cxn modelId="{9431CF22-8B31-4E59-831E-29FDDBBA2D04}" srcId="{C7B1FB3C-938A-4F5E-9946-FD6FAF9871F8}" destId="{A864851B-61AB-49B8-9C05-A2EC2A24E2FC}" srcOrd="1" destOrd="0" parTransId="{C5C4ADE9-0D07-4677-9F16-FB75852513C7}" sibTransId="{8066E2A4-7025-4A80-BC92-69F8FB632CAA}"/>
    <dgm:cxn modelId="{653260FE-F856-4B12-84AD-7A36C45C7922}" type="presOf" srcId="{41C60631-7B97-484A-AB71-FEFCE0FE415E}" destId="{AD8AFA8B-1C32-4C4A-822B-902B4886CF1F}" srcOrd="1" destOrd="0" presId="urn:microsoft.com/office/officeart/2005/8/layout/radial1"/>
    <dgm:cxn modelId="{4FF66834-BE6C-4D58-8D2C-6041297C04C9}" type="presOf" srcId="{4DFD19E4-C57E-47C6-BC02-456613B99BE4}" destId="{0ED65E4F-7D69-4D9B-832A-77841B110AA1}" srcOrd="1" destOrd="0" presId="urn:microsoft.com/office/officeart/2005/8/layout/radial1"/>
    <dgm:cxn modelId="{8F9C2145-9008-4AAD-9227-53A60A43AD0C}" type="presOf" srcId="{FFBD1900-0407-4B6F-B2C3-30A02A28359C}" destId="{A6B7909E-AD32-462E-8482-55F1A4DAE78C}" srcOrd="0" destOrd="0" presId="urn:microsoft.com/office/officeart/2005/8/layout/radial1"/>
    <dgm:cxn modelId="{1D4A622A-EB14-45B7-AC02-7A34D99C16DE}" type="presOf" srcId="{41C60631-7B97-484A-AB71-FEFCE0FE415E}" destId="{E12D9F39-6736-4E0D-8E42-2388373D578C}" srcOrd="0" destOrd="0" presId="urn:microsoft.com/office/officeart/2005/8/layout/radial1"/>
    <dgm:cxn modelId="{8948888A-5ED2-4E5A-98B1-5A599EFE3010}" type="presOf" srcId="{16AF6240-0F07-430C-A1CF-2FA305CF1979}" destId="{1020C753-6476-4A96-B2AD-C2C0A55E1396}" srcOrd="0" destOrd="0" presId="urn:microsoft.com/office/officeart/2005/8/layout/radial1"/>
    <dgm:cxn modelId="{D0A751A7-660F-4A66-B4E7-A920BE33DC40}" type="presOf" srcId="{A0895451-1724-45D4-B623-F9FACE4AAEED}" destId="{C18BB1FA-A49B-4F45-AF2F-DADF33227586}" srcOrd="0" destOrd="0" presId="urn:microsoft.com/office/officeart/2005/8/layout/radial1"/>
    <dgm:cxn modelId="{20B19BC6-66BE-489A-9B24-544331306B38}" srcId="{C7B1FB3C-938A-4F5E-9946-FD6FAF9871F8}" destId="{DA97D3F6-50CB-448C-82EF-7897F8611451}" srcOrd="0" destOrd="0" parTransId="{9B75750B-B2B0-43E3-9A10-DCC300A91031}" sibTransId="{1F915217-3C9B-4853-952E-115A6C506AC6}"/>
    <dgm:cxn modelId="{DCB286BC-4526-4186-9A56-BC6127074DD6}" type="presOf" srcId="{4DC648F4-DDBB-4A87-B55C-5AEE0C1CE8F2}" destId="{FDEAE5EB-ED7D-4DC2-A7DC-D6337DDC3AC9}" srcOrd="0" destOrd="0" presId="urn:microsoft.com/office/officeart/2005/8/layout/radial1"/>
    <dgm:cxn modelId="{72965A6C-79F5-40D3-B869-8E8D0623CC2C}" srcId="{DA97D3F6-50CB-448C-82EF-7897F8611451}" destId="{F8353121-4090-48FC-9698-BAB9F638E539}" srcOrd="5" destOrd="0" parTransId="{A0895451-1724-45D4-B623-F9FACE4AAEED}" sibTransId="{5BBA9DA6-F1EB-44A4-98DA-9B0DFB5B0792}"/>
    <dgm:cxn modelId="{87CBF894-A008-4BCB-966A-13943E8E316F}" type="presOf" srcId="{0B2228BB-03CD-44B2-9C06-B7220818F1DD}" destId="{009A496E-9033-403E-B4C0-61DC283F328B}" srcOrd="0" destOrd="0" presId="urn:microsoft.com/office/officeart/2005/8/layout/radial1"/>
    <dgm:cxn modelId="{E395F3D4-6F5E-4BFB-A1D1-FD6623C6A9D8}" type="presParOf" srcId="{89945BC9-D3FC-4DB3-AABB-29506DA29F64}" destId="{AC695815-0722-4C68-865B-FD78813AFC3F}" srcOrd="0" destOrd="0" presId="urn:microsoft.com/office/officeart/2005/8/layout/radial1"/>
    <dgm:cxn modelId="{F1071CA2-ADB8-416C-863A-EBF989C67327}" type="presParOf" srcId="{89945BC9-D3FC-4DB3-AABB-29506DA29F64}" destId="{9874E959-E122-444E-B2CE-9C2EE56CC874}" srcOrd="1" destOrd="0" presId="urn:microsoft.com/office/officeart/2005/8/layout/radial1"/>
    <dgm:cxn modelId="{393C367E-A073-400C-AFA3-8588BAC3A24F}" type="presParOf" srcId="{9874E959-E122-444E-B2CE-9C2EE56CC874}" destId="{53F206FF-BDAE-447E-A5B3-E06B936978C4}" srcOrd="0" destOrd="0" presId="urn:microsoft.com/office/officeart/2005/8/layout/radial1"/>
    <dgm:cxn modelId="{4B975AE0-DB69-400A-8871-34D18342B995}" type="presParOf" srcId="{89945BC9-D3FC-4DB3-AABB-29506DA29F64}" destId="{F97014CF-CC4A-4BC5-B4C7-D5CB44CBA04C}" srcOrd="2" destOrd="0" presId="urn:microsoft.com/office/officeart/2005/8/layout/radial1"/>
    <dgm:cxn modelId="{AC2F5CD4-1FB0-4304-AA3B-7A9A7FE9DC64}" type="presParOf" srcId="{89945BC9-D3FC-4DB3-AABB-29506DA29F64}" destId="{E12D9F39-6736-4E0D-8E42-2388373D578C}" srcOrd="3" destOrd="0" presId="urn:microsoft.com/office/officeart/2005/8/layout/radial1"/>
    <dgm:cxn modelId="{7B6AF605-44B2-4C07-B0FA-51AE10899D66}" type="presParOf" srcId="{E12D9F39-6736-4E0D-8E42-2388373D578C}" destId="{AD8AFA8B-1C32-4C4A-822B-902B4886CF1F}" srcOrd="0" destOrd="0" presId="urn:microsoft.com/office/officeart/2005/8/layout/radial1"/>
    <dgm:cxn modelId="{B2BCDBEC-D20C-4251-AFA0-5FBC9B0E0290}" type="presParOf" srcId="{89945BC9-D3FC-4DB3-AABB-29506DA29F64}" destId="{009A496E-9033-403E-B4C0-61DC283F328B}" srcOrd="4" destOrd="0" presId="urn:microsoft.com/office/officeart/2005/8/layout/radial1"/>
    <dgm:cxn modelId="{BEC0ABD3-F5FD-4919-8179-77AEB7BB1E17}" type="presParOf" srcId="{89945BC9-D3FC-4DB3-AABB-29506DA29F64}" destId="{1926B482-749A-41F0-ACC5-B022EE9D37D1}" srcOrd="5" destOrd="0" presId="urn:microsoft.com/office/officeart/2005/8/layout/radial1"/>
    <dgm:cxn modelId="{FA73D64C-A938-4621-8AC7-8FCE979B6F9C}" type="presParOf" srcId="{1926B482-749A-41F0-ACC5-B022EE9D37D1}" destId="{2220D30B-D720-468F-AB8C-80A42E7EB508}" srcOrd="0" destOrd="0" presId="urn:microsoft.com/office/officeart/2005/8/layout/radial1"/>
    <dgm:cxn modelId="{E93471AD-A805-4136-BBB3-6D4B21C7EB4A}" type="presParOf" srcId="{89945BC9-D3FC-4DB3-AABB-29506DA29F64}" destId="{FDEAE5EB-ED7D-4DC2-A7DC-D6337DDC3AC9}" srcOrd="6" destOrd="0" presId="urn:microsoft.com/office/officeart/2005/8/layout/radial1"/>
    <dgm:cxn modelId="{A6AA2AC0-21C7-43C6-B92F-D8BAE1118559}" type="presParOf" srcId="{89945BC9-D3FC-4DB3-AABB-29506DA29F64}" destId="{C9C2BFB6-F702-45CB-9435-64F182048407}" srcOrd="7" destOrd="0" presId="urn:microsoft.com/office/officeart/2005/8/layout/radial1"/>
    <dgm:cxn modelId="{730DDA07-9664-435C-B785-8215E707437F}" type="presParOf" srcId="{C9C2BFB6-F702-45CB-9435-64F182048407}" destId="{0ED65E4F-7D69-4D9B-832A-77841B110AA1}" srcOrd="0" destOrd="0" presId="urn:microsoft.com/office/officeart/2005/8/layout/radial1"/>
    <dgm:cxn modelId="{72BD5DFF-720A-4645-86D1-B9A7973E0C91}" type="presParOf" srcId="{89945BC9-D3FC-4DB3-AABB-29506DA29F64}" destId="{C862ECBF-32DB-41A0-853F-A97EAC4E4D09}" srcOrd="8" destOrd="0" presId="urn:microsoft.com/office/officeart/2005/8/layout/radial1"/>
    <dgm:cxn modelId="{9D35D083-C8AE-4417-B964-E0C04E99EB49}" type="presParOf" srcId="{89945BC9-D3FC-4DB3-AABB-29506DA29F64}" destId="{A6B7909E-AD32-462E-8482-55F1A4DAE78C}" srcOrd="9" destOrd="0" presId="urn:microsoft.com/office/officeart/2005/8/layout/radial1"/>
    <dgm:cxn modelId="{D1B7DF19-DA34-4B02-8F68-EF51CDD793F1}" type="presParOf" srcId="{A6B7909E-AD32-462E-8482-55F1A4DAE78C}" destId="{48286D24-CC7A-4321-ABD0-6A7AE3F27A56}" srcOrd="0" destOrd="0" presId="urn:microsoft.com/office/officeart/2005/8/layout/radial1"/>
    <dgm:cxn modelId="{4FF9E995-52EA-4EBC-84E0-80FC2C6C7CBF}" type="presParOf" srcId="{89945BC9-D3FC-4DB3-AABB-29506DA29F64}" destId="{1020C753-6476-4A96-B2AD-C2C0A55E1396}" srcOrd="10" destOrd="0" presId="urn:microsoft.com/office/officeart/2005/8/layout/radial1"/>
    <dgm:cxn modelId="{F6C74AE0-B9EB-4732-9B7C-573372B19634}" type="presParOf" srcId="{89945BC9-D3FC-4DB3-AABB-29506DA29F64}" destId="{C18BB1FA-A49B-4F45-AF2F-DADF33227586}" srcOrd="11" destOrd="0" presId="urn:microsoft.com/office/officeart/2005/8/layout/radial1"/>
    <dgm:cxn modelId="{E0766C0C-7C79-40A9-AEC2-2B1EB6E79559}" type="presParOf" srcId="{C18BB1FA-A49B-4F45-AF2F-DADF33227586}" destId="{9D311E0E-682B-4217-9F3C-9B152295B545}" srcOrd="0" destOrd="0" presId="urn:microsoft.com/office/officeart/2005/8/layout/radial1"/>
    <dgm:cxn modelId="{FBB4ECE1-01A3-43BE-9993-83922E041DAB}" type="presParOf" srcId="{89945BC9-D3FC-4DB3-AABB-29506DA29F64}" destId="{ABA9AEFE-2EFB-4198-8F6F-398784FDA251}" srcOrd="12" destOrd="0" presId="urn:microsoft.com/office/officeart/2005/8/layout/radial1"/>
    <dgm:cxn modelId="{07036B8C-2529-4B05-99B2-7B1F5895AF8A}" type="presParOf" srcId="{89945BC9-D3FC-4DB3-AABB-29506DA29F64}" destId="{C7ED9B3B-64CC-4FBA-B431-CF1A39A7A990}" srcOrd="13" destOrd="0" presId="urn:microsoft.com/office/officeart/2005/8/layout/radial1"/>
    <dgm:cxn modelId="{9D9B5862-C9AF-4EE8-8841-7FF48DED6913}" type="presParOf" srcId="{C7ED9B3B-64CC-4FBA-B431-CF1A39A7A990}" destId="{6A2D7A5C-D96F-4443-9925-FC730480AD1E}" srcOrd="0" destOrd="0" presId="urn:microsoft.com/office/officeart/2005/8/layout/radial1"/>
    <dgm:cxn modelId="{BDFD5D49-D4E4-4883-934B-5C387B91153B}" type="presParOf" srcId="{89945BC9-D3FC-4DB3-AABB-29506DA29F64}" destId="{B92F10A5-B532-4D19-9BFB-AAF9C8EDE8F1}" srcOrd="14"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E85D4F-D9FD-4E4B-A6C6-4FDA4F104AF4}" type="doc">
      <dgm:prSet loTypeId="urn:microsoft.com/office/officeart/2005/8/layout/hList3" loCatId="list" qsTypeId="urn:microsoft.com/office/officeart/2005/8/quickstyle/3d2" qsCatId="3D" csTypeId="urn:microsoft.com/office/officeart/2005/8/colors/accent2_2" csCatId="accent2" phldr="1"/>
      <dgm:spPr>
        <a:scene3d>
          <a:camera prst="obliqueTopRight"/>
          <a:lightRig rig="threePt" dir="t"/>
        </a:scene3d>
      </dgm:spPr>
      <dgm:t>
        <a:bodyPr/>
        <a:lstStyle/>
        <a:p>
          <a:endParaRPr lang="ms-MY"/>
        </a:p>
      </dgm:t>
    </dgm:pt>
    <dgm:pt modelId="{5D2107B8-B6B6-4445-9BE3-6515D973F4C6}">
      <dgm:prSet phldrT="[Text]" custT="1"/>
      <dgm:spPr/>
      <dgm:t>
        <a:bodyPr/>
        <a:lstStyle/>
        <a:p>
          <a:r>
            <a:rPr lang="en-US" sz="3600" dirty="0" smtClean="0">
              <a:solidFill>
                <a:schemeClr val="bg1"/>
              </a:solidFill>
              <a:latin typeface="Tahoma" pitchFamily="34" charset="0"/>
              <a:cs typeface="Tahoma" pitchFamily="34" charset="0"/>
            </a:rPr>
            <a:t>Department of Statistics, Malaysia</a:t>
          </a:r>
          <a:endParaRPr lang="ms-MY" sz="3600" dirty="0">
            <a:solidFill>
              <a:schemeClr val="bg1"/>
            </a:solidFill>
            <a:latin typeface="Tahoma" pitchFamily="34" charset="0"/>
            <a:cs typeface="Tahoma" pitchFamily="34" charset="0"/>
          </a:endParaRPr>
        </a:p>
      </dgm:t>
    </dgm:pt>
    <dgm:pt modelId="{83CF636D-8D07-41B0-A33D-7C4A6AEF8779}" type="parTrans" cxnId="{1A4B4339-C739-4C28-8664-804E526426D7}">
      <dgm:prSet/>
      <dgm:spPr/>
      <dgm:t>
        <a:bodyPr/>
        <a:lstStyle/>
        <a:p>
          <a:endParaRPr lang="ms-MY">
            <a:solidFill>
              <a:schemeClr val="tx1"/>
            </a:solidFill>
            <a:latin typeface="+mj-lt"/>
          </a:endParaRPr>
        </a:p>
      </dgm:t>
    </dgm:pt>
    <dgm:pt modelId="{A76FAE4A-A477-41DE-BD39-7741993EBF6E}" type="sibTrans" cxnId="{1A4B4339-C739-4C28-8664-804E526426D7}">
      <dgm:prSet/>
      <dgm:spPr/>
      <dgm:t>
        <a:bodyPr/>
        <a:lstStyle/>
        <a:p>
          <a:endParaRPr lang="ms-MY">
            <a:solidFill>
              <a:schemeClr val="tx1"/>
            </a:solidFill>
            <a:latin typeface="+mj-lt"/>
          </a:endParaRPr>
        </a:p>
      </dgm:t>
    </dgm:pt>
    <dgm:pt modelId="{47D925F3-7367-4559-81AA-0295C1FCA04F}">
      <dgm:prSet phldrT="[Text]" custT="1"/>
      <dgm:spPr/>
      <dgm:t>
        <a:bodyPr/>
        <a:lstStyle/>
        <a:p>
          <a:r>
            <a:rPr lang="en-US" sz="2400" b="1" dirty="0" smtClean="0">
              <a:solidFill>
                <a:schemeClr val="bg1"/>
              </a:solidFill>
              <a:latin typeface="Tahoma" pitchFamily="34" charset="0"/>
              <a:cs typeface="Tahoma" pitchFamily="34" charset="0"/>
            </a:rPr>
            <a:t>Developed in May 2012 </a:t>
          </a:r>
        </a:p>
        <a:p>
          <a:endParaRPr lang="en-US" sz="2400" b="1" dirty="0" smtClean="0">
            <a:solidFill>
              <a:schemeClr val="bg1"/>
            </a:solidFill>
            <a:latin typeface="Tahoma" pitchFamily="34" charset="0"/>
            <a:cs typeface="Tahoma" pitchFamily="34" charset="0"/>
          </a:endParaRPr>
        </a:p>
        <a:p>
          <a:endParaRPr lang="en-US" sz="800" b="1" dirty="0" smtClean="0">
            <a:solidFill>
              <a:schemeClr val="bg1"/>
            </a:solidFill>
            <a:latin typeface="Tahoma" pitchFamily="34" charset="0"/>
            <a:cs typeface="Tahoma" pitchFamily="34" charset="0"/>
          </a:endParaRPr>
        </a:p>
      </dgm:t>
    </dgm:pt>
    <dgm:pt modelId="{88DCB067-A5E2-4D68-A122-157B3A32F49B}" type="parTrans" cxnId="{C43A83D2-CB25-4078-883A-E826ECE07D0A}">
      <dgm:prSet/>
      <dgm:spPr/>
      <dgm:t>
        <a:bodyPr/>
        <a:lstStyle/>
        <a:p>
          <a:endParaRPr lang="ms-MY">
            <a:solidFill>
              <a:schemeClr val="tx1"/>
            </a:solidFill>
            <a:latin typeface="+mj-lt"/>
          </a:endParaRPr>
        </a:p>
      </dgm:t>
    </dgm:pt>
    <dgm:pt modelId="{F8F0D5F3-CD99-4D6F-BF48-AF10FB2D7B3E}" type="sibTrans" cxnId="{C43A83D2-CB25-4078-883A-E826ECE07D0A}">
      <dgm:prSet/>
      <dgm:spPr/>
      <dgm:t>
        <a:bodyPr/>
        <a:lstStyle/>
        <a:p>
          <a:endParaRPr lang="ms-MY">
            <a:solidFill>
              <a:schemeClr val="tx1"/>
            </a:solidFill>
            <a:latin typeface="+mj-lt"/>
          </a:endParaRPr>
        </a:p>
      </dgm:t>
    </dgm:pt>
    <dgm:pt modelId="{4667B86E-CEAA-4330-84A9-FB7AC49683A5}">
      <dgm:prSet custT="1"/>
      <dgm:spPr/>
      <dgm:t>
        <a:bodyPr/>
        <a:lstStyle/>
        <a:p>
          <a:endParaRPr lang="en-US" sz="2400" b="1" dirty="0" smtClean="0">
            <a:latin typeface="Tahoma" pitchFamily="34" charset="0"/>
            <a:cs typeface="Tahoma" pitchFamily="34" charset="0"/>
          </a:endParaRPr>
        </a:p>
        <a:p>
          <a:r>
            <a:rPr lang="en-US" sz="2400" b="1" dirty="0" smtClean="0">
              <a:latin typeface="Tahoma" pitchFamily="34" charset="0"/>
              <a:cs typeface="Tahoma" pitchFamily="34" charset="0"/>
            </a:rPr>
            <a:t>To promote the products  &amp; activities</a:t>
          </a:r>
        </a:p>
        <a:p>
          <a:endParaRPr lang="en-US" sz="2400" b="1" dirty="0" smtClean="0">
            <a:latin typeface="Tahoma" pitchFamily="34" charset="0"/>
            <a:cs typeface="Tahoma" pitchFamily="34" charset="0"/>
          </a:endParaRPr>
        </a:p>
        <a:p>
          <a:r>
            <a:rPr lang="en-US" sz="2400" b="1" dirty="0" smtClean="0">
              <a:latin typeface="Tahoma" pitchFamily="34" charset="0"/>
              <a:cs typeface="Tahoma" pitchFamily="34" charset="0"/>
            </a:rPr>
            <a:t> </a:t>
          </a:r>
        </a:p>
      </dgm:t>
    </dgm:pt>
    <dgm:pt modelId="{D1871C18-53DA-4993-B0EA-BAEDBB31B30E}" type="parTrans" cxnId="{8C18A4B4-6A09-433A-82BD-B1E88E64F0FD}">
      <dgm:prSet/>
      <dgm:spPr/>
      <dgm:t>
        <a:bodyPr/>
        <a:lstStyle/>
        <a:p>
          <a:endParaRPr lang="ms-MY">
            <a:solidFill>
              <a:schemeClr val="tx1"/>
            </a:solidFill>
            <a:latin typeface="+mj-lt"/>
          </a:endParaRPr>
        </a:p>
      </dgm:t>
    </dgm:pt>
    <dgm:pt modelId="{DF058788-B2BE-4D03-AC94-8C559A5D976A}" type="sibTrans" cxnId="{8C18A4B4-6A09-433A-82BD-B1E88E64F0FD}">
      <dgm:prSet/>
      <dgm:spPr/>
      <dgm:t>
        <a:bodyPr/>
        <a:lstStyle/>
        <a:p>
          <a:endParaRPr lang="ms-MY">
            <a:solidFill>
              <a:schemeClr val="tx1"/>
            </a:solidFill>
            <a:latin typeface="+mj-lt"/>
          </a:endParaRPr>
        </a:p>
      </dgm:t>
    </dgm:pt>
    <dgm:pt modelId="{7BD89747-E57A-4294-96D1-F10949F02076}">
      <dgm:prSet custT="1"/>
      <dgm:spPr/>
      <dgm:t>
        <a:bodyPr/>
        <a:lstStyle/>
        <a:p>
          <a:r>
            <a:rPr lang="en-US" sz="2400" b="1" dirty="0" smtClean="0">
              <a:latin typeface="Tahoma" pitchFamily="34" charset="0"/>
              <a:cs typeface="Tahoma" pitchFamily="34" charset="0"/>
            </a:rPr>
            <a:t>Direct Interface</a:t>
          </a:r>
        </a:p>
        <a:p>
          <a:endParaRPr lang="en-US" sz="2400" b="1" dirty="0" smtClean="0">
            <a:latin typeface="Tahoma" pitchFamily="34" charset="0"/>
            <a:cs typeface="Tahoma" pitchFamily="34" charset="0"/>
          </a:endParaRPr>
        </a:p>
        <a:p>
          <a:endParaRPr lang="en-US" sz="2400" b="1" dirty="0" smtClean="0">
            <a:latin typeface="Tahoma" pitchFamily="34" charset="0"/>
            <a:cs typeface="Tahoma" pitchFamily="34" charset="0"/>
          </a:endParaRPr>
        </a:p>
      </dgm:t>
    </dgm:pt>
    <dgm:pt modelId="{8A516CC4-A2A3-4FA9-86CA-DAB775EBA2BE}" type="parTrans" cxnId="{BB7DDE24-EBF1-4230-9592-EFBF0836A331}">
      <dgm:prSet/>
      <dgm:spPr/>
      <dgm:t>
        <a:bodyPr/>
        <a:lstStyle/>
        <a:p>
          <a:endParaRPr lang="ms-MY">
            <a:solidFill>
              <a:schemeClr val="tx1"/>
            </a:solidFill>
            <a:latin typeface="+mj-lt"/>
          </a:endParaRPr>
        </a:p>
      </dgm:t>
    </dgm:pt>
    <dgm:pt modelId="{2E77C65D-DC5A-4F1C-819E-8F4FFFFBA4C3}" type="sibTrans" cxnId="{BB7DDE24-EBF1-4230-9592-EFBF0836A331}">
      <dgm:prSet/>
      <dgm:spPr/>
      <dgm:t>
        <a:bodyPr/>
        <a:lstStyle/>
        <a:p>
          <a:endParaRPr lang="ms-MY">
            <a:solidFill>
              <a:schemeClr val="tx1"/>
            </a:solidFill>
            <a:latin typeface="+mj-lt"/>
          </a:endParaRPr>
        </a:p>
      </dgm:t>
    </dgm:pt>
    <dgm:pt modelId="{91B8C467-E207-44EB-B30B-8DD6B9D18DBC}" type="pres">
      <dgm:prSet presAssocID="{55E85D4F-D9FD-4E4B-A6C6-4FDA4F104AF4}" presName="composite" presStyleCnt="0">
        <dgm:presLayoutVars>
          <dgm:chMax val="1"/>
          <dgm:dir/>
          <dgm:resizeHandles val="exact"/>
        </dgm:presLayoutVars>
      </dgm:prSet>
      <dgm:spPr/>
      <dgm:t>
        <a:bodyPr/>
        <a:lstStyle/>
        <a:p>
          <a:endParaRPr lang="ms-MY"/>
        </a:p>
      </dgm:t>
    </dgm:pt>
    <dgm:pt modelId="{4C24367B-86C2-4911-9B6E-54BAF94D3A4E}" type="pres">
      <dgm:prSet presAssocID="{5D2107B8-B6B6-4445-9BE3-6515D973F4C6}" presName="roof" presStyleLbl="dkBgShp" presStyleIdx="0" presStyleCnt="2" custLinFactNeighborX="-38889" custLinFactNeighborY="-2936"/>
      <dgm:spPr/>
      <dgm:t>
        <a:bodyPr/>
        <a:lstStyle/>
        <a:p>
          <a:endParaRPr lang="ms-MY"/>
        </a:p>
      </dgm:t>
    </dgm:pt>
    <dgm:pt modelId="{8F6DAFCD-3BEA-41B2-975F-F6BBEEB86112}" type="pres">
      <dgm:prSet presAssocID="{5D2107B8-B6B6-4445-9BE3-6515D973F4C6}" presName="pillars" presStyleCnt="0"/>
      <dgm:spPr/>
      <dgm:t>
        <a:bodyPr/>
        <a:lstStyle/>
        <a:p>
          <a:endParaRPr lang="en-US"/>
        </a:p>
      </dgm:t>
    </dgm:pt>
    <dgm:pt modelId="{43F82163-B830-4605-A7CB-386ED7A8B9EF}" type="pres">
      <dgm:prSet presAssocID="{5D2107B8-B6B6-4445-9BE3-6515D973F4C6}" presName="pillar1" presStyleLbl="node1" presStyleIdx="0" presStyleCnt="3">
        <dgm:presLayoutVars>
          <dgm:bulletEnabled val="1"/>
        </dgm:presLayoutVars>
      </dgm:prSet>
      <dgm:spPr/>
      <dgm:t>
        <a:bodyPr/>
        <a:lstStyle/>
        <a:p>
          <a:endParaRPr lang="ms-MY"/>
        </a:p>
      </dgm:t>
    </dgm:pt>
    <dgm:pt modelId="{DE58FFB2-8BDB-4238-A186-7DFE0A8526E6}" type="pres">
      <dgm:prSet presAssocID="{4667B86E-CEAA-4330-84A9-FB7AC49683A5}" presName="pillarX" presStyleLbl="node1" presStyleIdx="1" presStyleCnt="3">
        <dgm:presLayoutVars>
          <dgm:bulletEnabled val="1"/>
        </dgm:presLayoutVars>
      </dgm:prSet>
      <dgm:spPr/>
      <dgm:t>
        <a:bodyPr/>
        <a:lstStyle/>
        <a:p>
          <a:endParaRPr lang="ms-MY"/>
        </a:p>
      </dgm:t>
    </dgm:pt>
    <dgm:pt modelId="{85E121B3-8699-4D9C-8B07-B1FE15266D7C}" type="pres">
      <dgm:prSet presAssocID="{7BD89747-E57A-4294-96D1-F10949F02076}" presName="pillarX" presStyleLbl="node1" presStyleIdx="2" presStyleCnt="3">
        <dgm:presLayoutVars>
          <dgm:bulletEnabled val="1"/>
        </dgm:presLayoutVars>
      </dgm:prSet>
      <dgm:spPr/>
      <dgm:t>
        <a:bodyPr/>
        <a:lstStyle/>
        <a:p>
          <a:endParaRPr lang="ms-MY"/>
        </a:p>
      </dgm:t>
    </dgm:pt>
    <dgm:pt modelId="{1638BD59-82C1-42C5-B827-62D8B78FCBE9}" type="pres">
      <dgm:prSet presAssocID="{5D2107B8-B6B6-4445-9BE3-6515D973F4C6}" presName="base" presStyleLbl="dkBgShp" presStyleIdx="1" presStyleCnt="2"/>
      <dgm:spPr/>
      <dgm:t>
        <a:bodyPr/>
        <a:lstStyle/>
        <a:p>
          <a:endParaRPr lang="en-US"/>
        </a:p>
      </dgm:t>
    </dgm:pt>
  </dgm:ptLst>
  <dgm:cxnLst>
    <dgm:cxn modelId="{C43A83D2-CB25-4078-883A-E826ECE07D0A}" srcId="{5D2107B8-B6B6-4445-9BE3-6515D973F4C6}" destId="{47D925F3-7367-4559-81AA-0295C1FCA04F}" srcOrd="0" destOrd="0" parTransId="{88DCB067-A5E2-4D68-A122-157B3A32F49B}" sibTransId="{F8F0D5F3-CD99-4D6F-BF48-AF10FB2D7B3E}"/>
    <dgm:cxn modelId="{1A4B4339-C739-4C28-8664-804E526426D7}" srcId="{55E85D4F-D9FD-4E4B-A6C6-4FDA4F104AF4}" destId="{5D2107B8-B6B6-4445-9BE3-6515D973F4C6}" srcOrd="0" destOrd="0" parTransId="{83CF636D-8D07-41B0-A33D-7C4A6AEF8779}" sibTransId="{A76FAE4A-A477-41DE-BD39-7741993EBF6E}"/>
    <dgm:cxn modelId="{CFD822BF-F7C6-49C2-BA1B-40642A5FDC0F}" type="presOf" srcId="{7BD89747-E57A-4294-96D1-F10949F02076}" destId="{85E121B3-8699-4D9C-8B07-B1FE15266D7C}" srcOrd="0" destOrd="0" presId="urn:microsoft.com/office/officeart/2005/8/layout/hList3"/>
    <dgm:cxn modelId="{D58C771D-2F5E-485F-A8F0-3A54015D78B7}" type="presOf" srcId="{55E85D4F-D9FD-4E4B-A6C6-4FDA4F104AF4}" destId="{91B8C467-E207-44EB-B30B-8DD6B9D18DBC}" srcOrd="0" destOrd="0" presId="urn:microsoft.com/office/officeart/2005/8/layout/hList3"/>
    <dgm:cxn modelId="{4CDDC71C-5EB6-4B78-9555-E56F6532DD46}" type="presOf" srcId="{4667B86E-CEAA-4330-84A9-FB7AC49683A5}" destId="{DE58FFB2-8BDB-4238-A186-7DFE0A8526E6}" srcOrd="0" destOrd="0" presId="urn:microsoft.com/office/officeart/2005/8/layout/hList3"/>
    <dgm:cxn modelId="{CE22C221-55D4-4E9A-B4D5-DD7096FCDFDA}" type="presOf" srcId="{5D2107B8-B6B6-4445-9BE3-6515D973F4C6}" destId="{4C24367B-86C2-4911-9B6E-54BAF94D3A4E}" srcOrd="0" destOrd="0" presId="urn:microsoft.com/office/officeart/2005/8/layout/hList3"/>
    <dgm:cxn modelId="{C15CBA47-86BE-4613-82E7-FF3F07F8C4A0}" type="presOf" srcId="{47D925F3-7367-4559-81AA-0295C1FCA04F}" destId="{43F82163-B830-4605-A7CB-386ED7A8B9EF}" srcOrd="0" destOrd="0" presId="urn:microsoft.com/office/officeart/2005/8/layout/hList3"/>
    <dgm:cxn modelId="{8C18A4B4-6A09-433A-82BD-B1E88E64F0FD}" srcId="{5D2107B8-B6B6-4445-9BE3-6515D973F4C6}" destId="{4667B86E-CEAA-4330-84A9-FB7AC49683A5}" srcOrd="1" destOrd="0" parTransId="{D1871C18-53DA-4993-B0EA-BAEDBB31B30E}" sibTransId="{DF058788-B2BE-4D03-AC94-8C559A5D976A}"/>
    <dgm:cxn modelId="{BB7DDE24-EBF1-4230-9592-EFBF0836A331}" srcId="{5D2107B8-B6B6-4445-9BE3-6515D973F4C6}" destId="{7BD89747-E57A-4294-96D1-F10949F02076}" srcOrd="2" destOrd="0" parTransId="{8A516CC4-A2A3-4FA9-86CA-DAB775EBA2BE}" sibTransId="{2E77C65D-DC5A-4F1C-819E-8F4FFFFBA4C3}"/>
    <dgm:cxn modelId="{DD91F6AF-E28B-4434-9A85-7CA7ABAFB0C2}" type="presParOf" srcId="{91B8C467-E207-44EB-B30B-8DD6B9D18DBC}" destId="{4C24367B-86C2-4911-9B6E-54BAF94D3A4E}" srcOrd="0" destOrd="0" presId="urn:microsoft.com/office/officeart/2005/8/layout/hList3"/>
    <dgm:cxn modelId="{95149ECA-BFAC-4150-935E-7536405D6359}" type="presParOf" srcId="{91B8C467-E207-44EB-B30B-8DD6B9D18DBC}" destId="{8F6DAFCD-3BEA-41B2-975F-F6BBEEB86112}" srcOrd="1" destOrd="0" presId="urn:microsoft.com/office/officeart/2005/8/layout/hList3"/>
    <dgm:cxn modelId="{516B54B6-16CD-47D9-932E-3E392BDA9EE1}" type="presParOf" srcId="{8F6DAFCD-3BEA-41B2-975F-F6BBEEB86112}" destId="{43F82163-B830-4605-A7CB-386ED7A8B9EF}" srcOrd="0" destOrd="0" presId="urn:microsoft.com/office/officeart/2005/8/layout/hList3"/>
    <dgm:cxn modelId="{3C42FDC1-6D9C-44A6-8770-F0D66BD8548E}" type="presParOf" srcId="{8F6DAFCD-3BEA-41B2-975F-F6BBEEB86112}" destId="{DE58FFB2-8BDB-4238-A186-7DFE0A8526E6}" srcOrd="1" destOrd="0" presId="urn:microsoft.com/office/officeart/2005/8/layout/hList3"/>
    <dgm:cxn modelId="{59167A82-5D91-4650-B68B-F9E29763C1B7}" type="presParOf" srcId="{8F6DAFCD-3BEA-41B2-975F-F6BBEEB86112}" destId="{85E121B3-8699-4D9C-8B07-B1FE15266D7C}" srcOrd="2" destOrd="0" presId="urn:microsoft.com/office/officeart/2005/8/layout/hList3"/>
    <dgm:cxn modelId="{A4F27010-CA69-4F15-9455-6FC4DF9CA205}" type="presParOf" srcId="{91B8C467-E207-44EB-B30B-8DD6B9D18DBC}" destId="{1638BD59-82C1-42C5-B827-62D8B78FCBE9}" srcOrd="2" destOrd="0" presId="urn:microsoft.com/office/officeart/2005/8/layout/hList3"/>
  </dgm:cxnLst>
  <dgm:bg>
    <a:solidFill>
      <a:schemeClr val="accent2">
        <a:lumMod val="60000"/>
        <a:lumOff val="40000"/>
      </a:schemeClr>
    </a:solid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FA6918C-E38A-4F7B-B1B6-2A65950FF49B}" type="doc">
      <dgm:prSet loTypeId="urn:microsoft.com/office/officeart/2005/8/layout/list1" loCatId="list" qsTypeId="urn:microsoft.com/office/officeart/2005/8/quickstyle/3d1" qsCatId="3D" csTypeId="urn:microsoft.com/office/officeart/2005/8/colors/accent1_2#6" csCatId="accent1" phldr="1"/>
      <dgm:spPr/>
      <dgm:t>
        <a:bodyPr/>
        <a:lstStyle/>
        <a:p>
          <a:endParaRPr lang="ms-MY"/>
        </a:p>
      </dgm:t>
    </dgm:pt>
    <dgm:pt modelId="{4C1485FD-1CDD-4F04-937C-E0A0BC28F2B8}">
      <dgm:prSet phldrT="[Text]" custT="1"/>
      <dgm:spPr/>
      <dgm:t>
        <a:bodyPr/>
        <a:lstStyle/>
        <a:p>
          <a:r>
            <a:rPr lang="en-US" sz="2000" b="1" dirty="0" smtClean="0">
              <a:solidFill>
                <a:srgbClr val="FFFF00"/>
              </a:solidFill>
              <a:latin typeface="Tahoma" pitchFamily="34" charset="0"/>
              <a:cs typeface="Tahoma" pitchFamily="34" charset="0"/>
            </a:rPr>
            <a:t>Cost and time saving </a:t>
          </a:r>
          <a:endParaRPr lang="ms-MY" sz="2000" b="1" dirty="0">
            <a:solidFill>
              <a:srgbClr val="FFFF00"/>
            </a:solidFill>
            <a:effectLst>
              <a:outerShdw blurRad="38100" dist="38100" dir="2700000" algn="tl">
                <a:srgbClr val="000000">
                  <a:alpha val="43137"/>
                </a:srgbClr>
              </a:outerShdw>
            </a:effectLst>
            <a:latin typeface="Tahoma" pitchFamily="34" charset="0"/>
            <a:cs typeface="Tahoma" pitchFamily="34" charset="0"/>
          </a:endParaRPr>
        </a:p>
      </dgm:t>
    </dgm:pt>
    <dgm:pt modelId="{7B7C558F-939B-4681-AE0B-D63FF6B6978B}" type="parTrans" cxnId="{C0FC29D2-8F9A-4A85-8029-2F1ED77EB3CE}">
      <dgm:prSet/>
      <dgm:spPr/>
      <dgm:t>
        <a:bodyPr/>
        <a:lstStyle/>
        <a:p>
          <a:endParaRPr lang="ms-MY" sz="2000" b="1">
            <a:solidFill>
              <a:srgbClr val="FFFF00"/>
            </a:solidFill>
            <a:latin typeface="Tahoma" pitchFamily="34" charset="0"/>
            <a:cs typeface="Tahoma" pitchFamily="34" charset="0"/>
          </a:endParaRPr>
        </a:p>
      </dgm:t>
    </dgm:pt>
    <dgm:pt modelId="{E6F53E88-479C-4680-828A-4FC76D40E8B0}" type="sibTrans" cxnId="{C0FC29D2-8F9A-4A85-8029-2F1ED77EB3CE}">
      <dgm:prSet/>
      <dgm:spPr/>
      <dgm:t>
        <a:bodyPr/>
        <a:lstStyle/>
        <a:p>
          <a:endParaRPr lang="ms-MY" sz="2000" b="1">
            <a:solidFill>
              <a:srgbClr val="FFFF00"/>
            </a:solidFill>
            <a:latin typeface="Tahoma" pitchFamily="34" charset="0"/>
            <a:cs typeface="Tahoma" pitchFamily="34" charset="0"/>
          </a:endParaRPr>
        </a:p>
      </dgm:t>
    </dgm:pt>
    <dgm:pt modelId="{E9A9EABD-2BBF-40FB-9626-83C8A3F20C1C}">
      <dgm:prSet phldrT="[Text]" custT="1"/>
      <dgm:spPr/>
      <dgm:t>
        <a:bodyPr/>
        <a:lstStyle/>
        <a:p>
          <a:r>
            <a:rPr lang="en-US" sz="2000" b="1" dirty="0" smtClean="0">
              <a:solidFill>
                <a:srgbClr val="FFFF00"/>
              </a:solidFill>
              <a:latin typeface="Tahoma" pitchFamily="34" charset="0"/>
              <a:cs typeface="Tahoma" pitchFamily="34" charset="0"/>
            </a:rPr>
            <a:t>Users can access data anytime and anywhere</a:t>
          </a:r>
          <a:endParaRPr lang="ms-MY" sz="2000" b="1" dirty="0">
            <a:solidFill>
              <a:srgbClr val="FFFF00"/>
            </a:solidFill>
            <a:effectLst>
              <a:outerShdw blurRad="38100" dist="38100" dir="2700000" algn="tl">
                <a:srgbClr val="000000">
                  <a:alpha val="43137"/>
                </a:srgbClr>
              </a:outerShdw>
            </a:effectLst>
            <a:latin typeface="Tahoma" pitchFamily="34" charset="0"/>
            <a:cs typeface="Tahoma" pitchFamily="34" charset="0"/>
          </a:endParaRPr>
        </a:p>
      </dgm:t>
    </dgm:pt>
    <dgm:pt modelId="{05C33C4E-B20E-4790-84D3-C5AACFD3D34C}" type="parTrans" cxnId="{D41E80CB-0B3D-4603-9DED-D1B109AFFB59}">
      <dgm:prSet/>
      <dgm:spPr/>
      <dgm:t>
        <a:bodyPr/>
        <a:lstStyle/>
        <a:p>
          <a:endParaRPr lang="ms-MY" sz="2000" b="1">
            <a:solidFill>
              <a:srgbClr val="FFFF00"/>
            </a:solidFill>
            <a:latin typeface="Tahoma" pitchFamily="34" charset="0"/>
            <a:cs typeface="Tahoma" pitchFamily="34" charset="0"/>
          </a:endParaRPr>
        </a:p>
      </dgm:t>
    </dgm:pt>
    <dgm:pt modelId="{218B0B3A-CCCF-4F12-86F6-C70CDE2711DE}" type="sibTrans" cxnId="{D41E80CB-0B3D-4603-9DED-D1B109AFFB59}">
      <dgm:prSet/>
      <dgm:spPr/>
      <dgm:t>
        <a:bodyPr/>
        <a:lstStyle/>
        <a:p>
          <a:endParaRPr lang="ms-MY" sz="2000" b="1">
            <a:solidFill>
              <a:srgbClr val="FFFF00"/>
            </a:solidFill>
            <a:latin typeface="Tahoma" pitchFamily="34" charset="0"/>
            <a:cs typeface="Tahoma" pitchFamily="34" charset="0"/>
          </a:endParaRPr>
        </a:p>
      </dgm:t>
    </dgm:pt>
    <dgm:pt modelId="{3D2FAF09-BC52-4BB8-BA33-668E120990F6}">
      <dgm:prSet phldrT="[Text]" custT="1"/>
      <dgm:spPr/>
      <dgm:t>
        <a:bodyPr/>
        <a:lstStyle/>
        <a:p>
          <a:r>
            <a:rPr lang="en-US" sz="2000" b="1" dirty="0" smtClean="0">
              <a:solidFill>
                <a:srgbClr val="FFFF00"/>
              </a:solidFill>
              <a:latin typeface="Tahoma" pitchFamily="34" charset="0"/>
              <a:cs typeface="Tahoma" pitchFamily="34" charset="0"/>
            </a:rPr>
            <a:t>Users are more satisfied with the services </a:t>
          </a:r>
          <a:r>
            <a:rPr lang="en-US" sz="2000" b="1" dirty="0" smtClean="0">
              <a:solidFill>
                <a:srgbClr val="FFFF00"/>
              </a:solidFill>
              <a:latin typeface="Tahoma" pitchFamily="34" charset="0"/>
              <a:cs typeface="Tahoma" pitchFamily="34" charset="0"/>
            </a:rPr>
            <a:t>provided by DOSM</a:t>
          </a:r>
          <a:endParaRPr lang="ms-MY" sz="2000" b="1" dirty="0">
            <a:solidFill>
              <a:srgbClr val="FFFF00"/>
            </a:solidFill>
            <a:effectLst>
              <a:outerShdw blurRad="38100" dist="38100" dir="2700000" algn="tl">
                <a:srgbClr val="000000">
                  <a:alpha val="43137"/>
                </a:srgbClr>
              </a:outerShdw>
            </a:effectLst>
            <a:latin typeface="Tahoma" pitchFamily="34" charset="0"/>
            <a:cs typeface="Tahoma" pitchFamily="34" charset="0"/>
          </a:endParaRPr>
        </a:p>
      </dgm:t>
    </dgm:pt>
    <dgm:pt modelId="{761CD5BA-F7A7-4452-924C-9FF2556F7E9F}" type="parTrans" cxnId="{DFED4AB2-F628-439A-8BE0-66FD15241DC6}">
      <dgm:prSet/>
      <dgm:spPr/>
      <dgm:t>
        <a:bodyPr/>
        <a:lstStyle/>
        <a:p>
          <a:endParaRPr lang="en-US" sz="2000" b="1">
            <a:solidFill>
              <a:srgbClr val="FFFF00"/>
            </a:solidFill>
            <a:latin typeface="Tahoma" pitchFamily="34" charset="0"/>
            <a:cs typeface="Tahoma" pitchFamily="34" charset="0"/>
          </a:endParaRPr>
        </a:p>
      </dgm:t>
    </dgm:pt>
    <dgm:pt modelId="{8CF771E5-8125-4F1A-8CD2-8F746A1BC685}" type="sibTrans" cxnId="{DFED4AB2-F628-439A-8BE0-66FD15241DC6}">
      <dgm:prSet/>
      <dgm:spPr/>
      <dgm:t>
        <a:bodyPr/>
        <a:lstStyle/>
        <a:p>
          <a:endParaRPr lang="en-US" sz="2000" b="1">
            <a:solidFill>
              <a:srgbClr val="FFFF00"/>
            </a:solidFill>
            <a:latin typeface="Tahoma" pitchFamily="34" charset="0"/>
            <a:cs typeface="Tahoma" pitchFamily="34" charset="0"/>
          </a:endParaRPr>
        </a:p>
      </dgm:t>
    </dgm:pt>
    <dgm:pt modelId="{AB958903-2E29-45C6-80AC-B345A1F56268}">
      <dgm:prSet phldrT="[Text]" custT="1"/>
      <dgm:spPr/>
      <dgm:t>
        <a:bodyPr/>
        <a:lstStyle/>
        <a:p>
          <a:r>
            <a:rPr lang="en-US" sz="2000" b="1" dirty="0" smtClean="0">
              <a:solidFill>
                <a:srgbClr val="FFFF00"/>
              </a:solidFill>
              <a:latin typeface="Tahoma" pitchFamily="34" charset="0"/>
              <a:cs typeface="Tahoma" pitchFamily="34" charset="0"/>
            </a:rPr>
            <a:t>Reduce the number of data requests</a:t>
          </a:r>
          <a:endParaRPr lang="ms-MY" sz="2000" b="1" dirty="0">
            <a:solidFill>
              <a:srgbClr val="FFFF00"/>
            </a:solidFill>
            <a:effectLst>
              <a:outerShdw blurRad="38100" dist="38100" dir="2700000" algn="tl">
                <a:srgbClr val="000000">
                  <a:alpha val="43137"/>
                </a:srgbClr>
              </a:outerShdw>
            </a:effectLst>
            <a:latin typeface="Tahoma" pitchFamily="34" charset="0"/>
            <a:cs typeface="Tahoma" pitchFamily="34" charset="0"/>
          </a:endParaRPr>
        </a:p>
      </dgm:t>
    </dgm:pt>
    <dgm:pt modelId="{E5F0D57D-4D7D-451D-B0A6-6276FBA4FBCF}" type="parTrans" cxnId="{49C8B5D3-EC44-40FA-90B4-8BFD348DE427}">
      <dgm:prSet/>
      <dgm:spPr/>
      <dgm:t>
        <a:bodyPr/>
        <a:lstStyle/>
        <a:p>
          <a:endParaRPr lang="en-US" sz="2000" b="1">
            <a:solidFill>
              <a:srgbClr val="FFFF00"/>
            </a:solidFill>
            <a:latin typeface="Tahoma" pitchFamily="34" charset="0"/>
            <a:cs typeface="Tahoma" pitchFamily="34" charset="0"/>
          </a:endParaRPr>
        </a:p>
      </dgm:t>
    </dgm:pt>
    <dgm:pt modelId="{77C9C79C-C33F-45E5-A3E8-0982BEBE8CE0}" type="sibTrans" cxnId="{49C8B5D3-EC44-40FA-90B4-8BFD348DE427}">
      <dgm:prSet/>
      <dgm:spPr/>
      <dgm:t>
        <a:bodyPr/>
        <a:lstStyle/>
        <a:p>
          <a:endParaRPr lang="en-US" sz="2000" b="1">
            <a:solidFill>
              <a:srgbClr val="FFFF00"/>
            </a:solidFill>
            <a:latin typeface="Tahoma" pitchFamily="34" charset="0"/>
            <a:cs typeface="Tahoma" pitchFamily="34" charset="0"/>
          </a:endParaRPr>
        </a:p>
      </dgm:t>
    </dgm:pt>
    <dgm:pt modelId="{9CE73BAC-1D38-4DD8-841C-6CE857E9EBA6}" type="pres">
      <dgm:prSet presAssocID="{4FA6918C-E38A-4F7B-B1B6-2A65950FF49B}" presName="linear" presStyleCnt="0">
        <dgm:presLayoutVars>
          <dgm:dir/>
          <dgm:animLvl val="lvl"/>
          <dgm:resizeHandles val="exact"/>
        </dgm:presLayoutVars>
      </dgm:prSet>
      <dgm:spPr/>
      <dgm:t>
        <a:bodyPr/>
        <a:lstStyle/>
        <a:p>
          <a:endParaRPr lang="ms-MY"/>
        </a:p>
      </dgm:t>
    </dgm:pt>
    <dgm:pt modelId="{CE3567C3-2B47-4B9D-B3D2-B7BD93A2DBF9}" type="pres">
      <dgm:prSet presAssocID="{4C1485FD-1CDD-4F04-937C-E0A0BC28F2B8}" presName="parentLin" presStyleCnt="0"/>
      <dgm:spPr/>
    </dgm:pt>
    <dgm:pt modelId="{B5369835-1597-4DF3-8A84-6728720F32A4}" type="pres">
      <dgm:prSet presAssocID="{4C1485FD-1CDD-4F04-937C-E0A0BC28F2B8}" presName="parentLeftMargin" presStyleLbl="node1" presStyleIdx="0" presStyleCnt="4"/>
      <dgm:spPr/>
      <dgm:t>
        <a:bodyPr/>
        <a:lstStyle/>
        <a:p>
          <a:endParaRPr lang="ms-MY"/>
        </a:p>
      </dgm:t>
    </dgm:pt>
    <dgm:pt modelId="{16602168-27A1-425D-BE99-4FF1F7B59AB3}" type="pres">
      <dgm:prSet presAssocID="{4C1485FD-1CDD-4F04-937C-E0A0BC28F2B8}" presName="parentText" presStyleLbl="node1" presStyleIdx="0" presStyleCnt="4" custScaleX="142997" custScaleY="154810" custLinFactNeighborY="8061">
        <dgm:presLayoutVars>
          <dgm:chMax val="0"/>
          <dgm:bulletEnabled val="1"/>
        </dgm:presLayoutVars>
      </dgm:prSet>
      <dgm:spPr/>
      <dgm:t>
        <a:bodyPr/>
        <a:lstStyle/>
        <a:p>
          <a:endParaRPr lang="ms-MY"/>
        </a:p>
      </dgm:t>
    </dgm:pt>
    <dgm:pt modelId="{32AB8207-0CF7-41B0-86E5-FA021E730677}" type="pres">
      <dgm:prSet presAssocID="{4C1485FD-1CDD-4F04-937C-E0A0BC28F2B8}" presName="negativeSpace" presStyleCnt="0"/>
      <dgm:spPr/>
    </dgm:pt>
    <dgm:pt modelId="{04FF7251-2A1A-47E9-9920-8972B5A70223}" type="pres">
      <dgm:prSet presAssocID="{4C1485FD-1CDD-4F04-937C-E0A0BC28F2B8}" presName="childText" presStyleLbl="conFgAcc1" presStyleIdx="0" presStyleCnt="4">
        <dgm:presLayoutVars>
          <dgm:bulletEnabled val="1"/>
        </dgm:presLayoutVars>
      </dgm:prSet>
      <dgm:spPr/>
    </dgm:pt>
    <dgm:pt modelId="{36EBB252-0378-42FF-AA11-D0EAB980727D}" type="pres">
      <dgm:prSet presAssocID="{E6F53E88-479C-4680-828A-4FC76D40E8B0}" presName="spaceBetweenRectangles" presStyleCnt="0"/>
      <dgm:spPr/>
    </dgm:pt>
    <dgm:pt modelId="{7EFA65B6-95FC-4A5B-A22D-50B68CD0B4A0}" type="pres">
      <dgm:prSet presAssocID="{AB958903-2E29-45C6-80AC-B345A1F56268}" presName="parentLin" presStyleCnt="0"/>
      <dgm:spPr/>
    </dgm:pt>
    <dgm:pt modelId="{4399A69C-75BE-4AF3-82F6-6F403A446F16}" type="pres">
      <dgm:prSet presAssocID="{AB958903-2E29-45C6-80AC-B345A1F56268}" presName="parentLeftMargin" presStyleLbl="node1" presStyleIdx="0" presStyleCnt="4"/>
      <dgm:spPr/>
      <dgm:t>
        <a:bodyPr/>
        <a:lstStyle/>
        <a:p>
          <a:endParaRPr lang="en-US"/>
        </a:p>
      </dgm:t>
    </dgm:pt>
    <dgm:pt modelId="{A8D13FB3-CCDB-4496-9D78-C9EC92EE71C6}" type="pres">
      <dgm:prSet presAssocID="{AB958903-2E29-45C6-80AC-B345A1F56268}" presName="parentText" presStyleLbl="node1" presStyleIdx="1" presStyleCnt="4" custScaleX="142997" custScaleY="153730" custLinFactNeighborY="8061">
        <dgm:presLayoutVars>
          <dgm:chMax val="0"/>
          <dgm:bulletEnabled val="1"/>
        </dgm:presLayoutVars>
      </dgm:prSet>
      <dgm:spPr/>
      <dgm:t>
        <a:bodyPr/>
        <a:lstStyle/>
        <a:p>
          <a:endParaRPr lang="en-US"/>
        </a:p>
      </dgm:t>
    </dgm:pt>
    <dgm:pt modelId="{13D46D08-F9D6-4B5F-AD61-412DF52E3F4C}" type="pres">
      <dgm:prSet presAssocID="{AB958903-2E29-45C6-80AC-B345A1F56268}" presName="negativeSpace" presStyleCnt="0"/>
      <dgm:spPr/>
    </dgm:pt>
    <dgm:pt modelId="{BB1D72EE-148E-4D1F-AD74-54B20D2FE6D2}" type="pres">
      <dgm:prSet presAssocID="{AB958903-2E29-45C6-80AC-B345A1F56268}" presName="childText" presStyleLbl="conFgAcc1" presStyleIdx="1" presStyleCnt="4">
        <dgm:presLayoutVars>
          <dgm:bulletEnabled val="1"/>
        </dgm:presLayoutVars>
      </dgm:prSet>
      <dgm:spPr/>
    </dgm:pt>
    <dgm:pt modelId="{51536C22-A0D0-4CA6-94C9-9C18AA83819B}" type="pres">
      <dgm:prSet presAssocID="{77C9C79C-C33F-45E5-A3E8-0982BEBE8CE0}" presName="spaceBetweenRectangles" presStyleCnt="0"/>
      <dgm:spPr/>
    </dgm:pt>
    <dgm:pt modelId="{955F3DDC-D46C-4E05-BB65-B3C726FB4237}" type="pres">
      <dgm:prSet presAssocID="{E9A9EABD-2BBF-40FB-9626-83C8A3F20C1C}" presName="parentLin" presStyleCnt="0"/>
      <dgm:spPr/>
    </dgm:pt>
    <dgm:pt modelId="{42835293-81D8-4130-BE64-2812D040E48E}" type="pres">
      <dgm:prSet presAssocID="{E9A9EABD-2BBF-40FB-9626-83C8A3F20C1C}" presName="parentLeftMargin" presStyleLbl="node1" presStyleIdx="1" presStyleCnt="4"/>
      <dgm:spPr/>
      <dgm:t>
        <a:bodyPr/>
        <a:lstStyle/>
        <a:p>
          <a:endParaRPr lang="ms-MY"/>
        </a:p>
      </dgm:t>
    </dgm:pt>
    <dgm:pt modelId="{76F6E803-B9A7-4FC2-AB6F-585DAB2F97E1}" type="pres">
      <dgm:prSet presAssocID="{E9A9EABD-2BBF-40FB-9626-83C8A3F20C1C}" presName="parentText" presStyleLbl="node1" presStyleIdx="2" presStyleCnt="4" custScaleX="142997" custScaleY="181864">
        <dgm:presLayoutVars>
          <dgm:chMax val="0"/>
          <dgm:bulletEnabled val="1"/>
        </dgm:presLayoutVars>
      </dgm:prSet>
      <dgm:spPr/>
      <dgm:t>
        <a:bodyPr/>
        <a:lstStyle/>
        <a:p>
          <a:endParaRPr lang="ms-MY"/>
        </a:p>
      </dgm:t>
    </dgm:pt>
    <dgm:pt modelId="{F9E7929B-DCD8-48F1-8801-480A8A0D1B6C}" type="pres">
      <dgm:prSet presAssocID="{E9A9EABD-2BBF-40FB-9626-83C8A3F20C1C}" presName="negativeSpace" presStyleCnt="0"/>
      <dgm:spPr/>
    </dgm:pt>
    <dgm:pt modelId="{91B4FFD0-68AB-4F25-8055-5E85FAD1BC65}" type="pres">
      <dgm:prSet presAssocID="{E9A9EABD-2BBF-40FB-9626-83C8A3F20C1C}" presName="childText" presStyleLbl="conFgAcc1" presStyleIdx="2" presStyleCnt="4">
        <dgm:presLayoutVars>
          <dgm:bulletEnabled val="1"/>
        </dgm:presLayoutVars>
      </dgm:prSet>
      <dgm:spPr/>
    </dgm:pt>
    <dgm:pt modelId="{8FCDFFF1-00F1-4FCC-AF82-7BE6D4CD4AA9}" type="pres">
      <dgm:prSet presAssocID="{218B0B3A-CCCF-4F12-86F6-C70CDE2711DE}" presName="spaceBetweenRectangles" presStyleCnt="0"/>
      <dgm:spPr/>
    </dgm:pt>
    <dgm:pt modelId="{11117B46-67C4-40DC-A48F-28D098266E65}" type="pres">
      <dgm:prSet presAssocID="{3D2FAF09-BC52-4BB8-BA33-668E120990F6}" presName="parentLin" presStyleCnt="0"/>
      <dgm:spPr/>
    </dgm:pt>
    <dgm:pt modelId="{50DB5081-67CA-40ED-9D86-602A132023B6}" type="pres">
      <dgm:prSet presAssocID="{3D2FAF09-BC52-4BB8-BA33-668E120990F6}" presName="parentLeftMargin" presStyleLbl="node1" presStyleIdx="2" presStyleCnt="4"/>
      <dgm:spPr/>
      <dgm:t>
        <a:bodyPr/>
        <a:lstStyle/>
        <a:p>
          <a:endParaRPr lang="en-US"/>
        </a:p>
      </dgm:t>
    </dgm:pt>
    <dgm:pt modelId="{2E17F979-2AA9-4E62-A070-C413C213A207}" type="pres">
      <dgm:prSet presAssocID="{3D2FAF09-BC52-4BB8-BA33-668E120990F6}" presName="parentText" presStyleLbl="node1" presStyleIdx="3" presStyleCnt="4" custScaleX="142857" custScaleY="162143">
        <dgm:presLayoutVars>
          <dgm:chMax val="0"/>
          <dgm:bulletEnabled val="1"/>
        </dgm:presLayoutVars>
      </dgm:prSet>
      <dgm:spPr/>
      <dgm:t>
        <a:bodyPr/>
        <a:lstStyle/>
        <a:p>
          <a:endParaRPr lang="en-US"/>
        </a:p>
      </dgm:t>
    </dgm:pt>
    <dgm:pt modelId="{C29B7EA0-263C-4918-B7B0-75DC8F850460}" type="pres">
      <dgm:prSet presAssocID="{3D2FAF09-BC52-4BB8-BA33-668E120990F6}" presName="negativeSpace" presStyleCnt="0"/>
      <dgm:spPr/>
    </dgm:pt>
    <dgm:pt modelId="{9453AFD8-4B23-4515-AC9D-929C3F4CC204}" type="pres">
      <dgm:prSet presAssocID="{3D2FAF09-BC52-4BB8-BA33-668E120990F6}" presName="childText" presStyleLbl="conFgAcc1" presStyleIdx="3" presStyleCnt="4">
        <dgm:presLayoutVars>
          <dgm:bulletEnabled val="1"/>
        </dgm:presLayoutVars>
      </dgm:prSet>
      <dgm:spPr/>
    </dgm:pt>
  </dgm:ptLst>
  <dgm:cxnLst>
    <dgm:cxn modelId="{B0D570B8-D079-41C7-86C7-DD255FB777E2}" type="presOf" srcId="{4C1485FD-1CDD-4F04-937C-E0A0BC28F2B8}" destId="{B5369835-1597-4DF3-8A84-6728720F32A4}" srcOrd="0" destOrd="0" presId="urn:microsoft.com/office/officeart/2005/8/layout/list1"/>
    <dgm:cxn modelId="{07F007AE-F834-48D0-832E-D5F885B12701}" type="presOf" srcId="{E9A9EABD-2BBF-40FB-9626-83C8A3F20C1C}" destId="{42835293-81D8-4130-BE64-2812D040E48E}" srcOrd="0" destOrd="0" presId="urn:microsoft.com/office/officeart/2005/8/layout/list1"/>
    <dgm:cxn modelId="{D41E80CB-0B3D-4603-9DED-D1B109AFFB59}" srcId="{4FA6918C-E38A-4F7B-B1B6-2A65950FF49B}" destId="{E9A9EABD-2BBF-40FB-9626-83C8A3F20C1C}" srcOrd="2" destOrd="0" parTransId="{05C33C4E-B20E-4790-84D3-C5AACFD3D34C}" sibTransId="{218B0B3A-CCCF-4F12-86F6-C70CDE2711DE}"/>
    <dgm:cxn modelId="{2A7F4A2C-4797-4ACE-968B-FEC38F68E7CA}" type="presOf" srcId="{AB958903-2E29-45C6-80AC-B345A1F56268}" destId="{4399A69C-75BE-4AF3-82F6-6F403A446F16}" srcOrd="0" destOrd="0" presId="urn:microsoft.com/office/officeart/2005/8/layout/list1"/>
    <dgm:cxn modelId="{28D679AD-AE90-40E0-8FCD-826D12CF5DF6}" type="presOf" srcId="{4FA6918C-E38A-4F7B-B1B6-2A65950FF49B}" destId="{9CE73BAC-1D38-4DD8-841C-6CE857E9EBA6}" srcOrd="0" destOrd="0" presId="urn:microsoft.com/office/officeart/2005/8/layout/list1"/>
    <dgm:cxn modelId="{D1723D9F-5E38-4946-9987-7647C8BEA68F}" type="presOf" srcId="{E9A9EABD-2BBF-40FB-9626-83C8A3F20C1C}" destId="{76F6E803-B9A7-4FC2-AB6F-585DAB2F97E1}" srcOrd="1" destOrd="0" presId="urn:microsoft.com/office/officeart/2005/8/layout/list1"/>
    <dgm:cxn modelId="{8B5099C2-4825-4C38-8032-A8C269EBAD6E}" type="presOf" srcId="{4C1485FD-1CDD-4F04-937C-E0A0BC28F2B8}" destId="{16602168-27A1-425D-BE99-4FF1F7B59AB3}" srcOrd="1" destOrd="0" presId="urn:microsoft.com/office/officeart/2005/8/layout/list1"/>
    <dgm:cxn modelId="{14A649CB-D9CE-40DA-B447-5296E3A317F1}" type="presOf" srcId="{3D2FAF09-BC52-4BB8-BA33-668E120990F6}" destId="{50DB5081-67CA-40ED-9D86-602A132023B6}" srcOrd="0" destOrd="0" presId="urn:microsoft.com/office/officeart/2005/8/layout/list1"/>
    <dgm:cxn modelId="{DFED4AB2-F628-439A-8BE0-66FD15241DC6}" srcId="{4FA6918C-E38A-4F7B-B1B6-2A65950FF49B}" destId="{3D2FAF09-BC52-4BB8-BA33-668E120990F6}" srcOrd="3" destOrd="0" parTransId="{761CD5BA-F7A7-4452-924C-9FF2556F7E9F}" sibTransId="{8CF771E5-8125-4F1A-8CD2-8F746A1BC685}"/>
    <dgm:cxn modelId="{EE749B50-5423-4943-849D-8BB658E241C5}" type="presOf" srcId="{AB958903-2E29-45C6-80AC-B345A1F56268}" destId="{A8D13FB3-CCDB-4496-9D78-C9EC92EE71C6}" srcOrd="1" destOrd="0" presId="urn:microsoft.com/office/officeart/2005/8/layout/list1"/>
    <dgm:cxn modelId="{49C8B5D3-EC44-40FA-90B4-8BFD348DE427}" srcId="{4FA6918C-E38A-4F7B-B1B6-2A65950FF49B}" destId="{AB958903-2E29-45C6-80AC-B345A1F56268}" srcOrd="1" destOrd="0" parTransId="{E5F0D57D-4D7D-451D-B0A6-6276FBA4FBCF}" sibTransId="{77C9C79C-C33F-45E5-A3E8-0982BEBE8CE0}"/>
    <dgm:cxn modelId="{D5B6E1C2-7C80-4C7B-95B0-BD20D86E0DDE}" type="presOf" srcId="{3D2FAF09-BC52-4BB8-BA33-668E120990F6}" destId="{2E17F979-2AA9-4E62-A070-C413C213A207}" srcOrd="1" destOrd="0" presId="urn:microsoft.com/office/officeart/2005/8/layout/list1"/>
    <dgm:cxn modelId="{C0FC29D2-8F9A-4A85-8029-2F1ED77EB3CE}" srcId="{4FA6918C-E38A-4F7B-B1B6-2A65950FF49B}" destId="{4C1485FD-1CDD-4F04-937C-E0A0BC28F2B8}" srcOrd="0" destOrd="0" parTransId="{7B7C558F-939B-4681-AE0B-D63FF6B6978B}" sibTransId="{E6F53E88-479C-4680-828A-4FC76D40E8B0}"/>
    <dgm:cxn modelId="{94D6282B-05BE-41D6-ABB8-7FD13130AD22}" type="presParOf" srcId="{9CE73BAC-1D38-4DD8-841C-6CE857E9EBA6}" destId="{CE3567C3-2B47-4B9D-B3D2-B7BD93A2DBF9}" srcOrd="0" destOrd="0" presId="urn:microsoft.com/office/officeart/2005/8/layout/list1"/>
    <dgm:cxn modelId="{F8CDCB51-0D0E-4232-9F92-2C4AFB3A7F46}" type="presParOf" srcId="{CE3567C3-2B47-4B9D-B3D2-B7BD93A2DBF9}" destId="{B5369835-1597-4DF3-8A84-6728720F32A4}" srcOrd="0" destOrd="0" presId="urn:microsoft.com/office/officeart/2005/8/layout/list1"/>
    <dgm:cxn modelId="{981BF2C2-5180-4AE4-A744-C0FE8DEF61C6}" type="presParOf" srcId="{CE3567C3-2B47-4B9D-B3D2-B7BD93A2DBF9}" destId="{16602168-27A1-425D-BE99-4FF1F7B59AB3}" srcOrd="1" destOrd="0" presId="urn:microsoft.com/office/officeart/2005/8/layout/list1"/>
    <dgm:cxn modelId="{AA522EE4-D448-4C65-AFD7-2C69122FAD14}" type="presParOf" srcId="{9CE73BAC-1D38-4DD8-841C-6CE857E9EBA6}" destId="{32AB8207-0CF7-41B0-86E5-FA021E730677}" srcOrd="1" destOrd="0" presId="urn:microsoft.com/office/officeart/2005/8/layout/list1"/>
    <dgm:cxn modelId="{6EB772BB-FB14-4926-8B85-E5D1608A6BA7}" type="presParOf" srcId="{9CE73BAC-1D38-4DD8-841C-6CE857E9EBA6}" destId="{04FF7251-2A1A-47E9-9920-8972B5A70223}" srcOrd="2" destOrd="0" presId="urn:microsoft.com/office/officeart/2005/8/layout/list1"/>
    <dgm:cxn modelId="{2034836C-FDE2-40CC-9B15-A92BE5688869}" type="presParOf" srcId="{9CE73BAC-1D38-4DD8-841C-6CE857E9EBA6}" destId="{36EBB252-0378-42FF-AA11-D0EAB980727D}" srcOrd="3" destOrd="0" presId="urn:microsoft.com/office/officeart/2005/8/layout/list1"/>
    <dgm:cxn modelId="{BC9059C5-E63F-46DB-AD57-3B1F7A70DEB0}" type="presParOf" srcId="{9CE73BAC-1D38-4DD8-841C-6CE857E9EBA6}" destId="{7EFA65B6-95FC-4A5B-A22D-50B68CD0B4A0}" srcOrd="4" destOrd="0" presId="urn:microsoft.com/office/officeart/2005/8/layout/list1"/>
    <dgm:cxn modelId="{D40B2B27-E33A-416D-970B-5AD783456F0B}" type="presParOf" srcId="{7EFA65B6-95FC-4A5B-A22D-50B68CD0B4A0}" destId="{4399A69C-75BE-4AF3-82F6-6F403A446F16}" srcOrd="0" destOrd="0" presId="urn:microsoft.com/office/officeart/2005/8/layout/list1"/>
    <dgm:cxn modelId="{EA94FD87-1033-4850-A5EF-982C268CFCD0}" type="presParOf" srcId="{7EFA65B6-95FC-4A5B-A22D-50B68CD0B4A0}" destId="{A8D13FB3-CCDB-4496-9D78-C9EC92EE71C6}" srcOrd="1" destOrd="0" presId="urn:microsoft.com/office/officeart/2005/8/layout/list1"/>
    <dgm:cxn modelId="{D874C888-DA87-4253-AD05-9B3BF8F1EA3B}" type="presParOf" srcId="{9CE73BAC-1D38-4DD8-841C-6CE857E9EBA6}" destId="{13D46D08-F9D6-4B5F-AD61-412DF52E3F4C}" srcOrd="5" destOrd="0" presId="urn:microsoft.com/office/officeart/2005/8/layout/list1"/>
    <dgm:cxn modelId="{B692F83B-6CA9-4914-966C-5366C06CA862}" type="presParOf" srcId="{9CE73BAC-1D38-4DD8-841C-6CE857E9EBA6}" destId="{BB1D72EE-148E-4D1F-AD74-54B20D2FE6D2}" srcOrd="6" destOrd="0" presId="urn:microsoft.com/office/officeart/2005/8/layout/list1"/>
    <dgm:cxn modelId="{32679CC7-A7EA-40C7-BC60-65651F6417F2}" type="presParOf" srcId="{9CE73BAC-1D38-4DD8-841C-6CE857E9EBA6}" destId="{51536C22-A0D0-4CA6-94C9-9C18AA83819B}" srcOrd="7" destOrd="0" presId="urn:microsoft.com/office/officeart/2005/8/layout/list1"/>
    <dgm:cxn modelId="{75ACCFB4-F086-4014-8747-94D41819F88A}" type="presParOf" srcId="{9CE73BAC-1D38-4DD8-841C-6CE857E9EBA6}" destId="{955F3DDC-D46C-4E05-BB65-B3C726FB4237}" srcOrd="8" destOrd="0" presId="urn:microsoft.com/office/officeart/2005/8/layout/list1"/>
    <dgm:cxn modelId="{68FD8057-4D38-42B9-9883-DB8A2CC4BF4E}" type="presParOf" srcId="{955F3DDC-D46C-4E05-BB65-B3C726FB4237}" destId="{42835293-81D8-4130-BE64-2812D040E48E}" srcOrd="0" destOrd="0" presId="urn:microsoft.com/office/officeart/2005/8/layout/list1"/>
    <dgm:cxn modelId="{387CC831-9D0A-4657-9837-DC9ECDC12063}" type="presParOf" srcId="{955F3DDC-D46C-4E05-BB65-B3C726FB4237}" destId="{76F6E803-B9A7-4FC2-AB6F-585DAB2F97E1}" srcOrd="1" destOrd="0" presId="urn:microsoft.com/office/officeart/2005/8/layout/list1"/>
    <dgm:cxn modelId="{DB986ED4-9C7A-4A97-8FBD-4F1DD8708810}" type="presParOf" srcId="{9CE73BAC-1D38-4DD8-841C-6CE857E9EBA6}" destId="{F9E7929B-DCD8-48F1-8801-480A8A0D1B6C}" srcOrd="9" destOrd="0" presId="urn:microsoft.com/office/officeart/2005/8/layout/list1"/>
    <dgm:cxn modelId="{CA38C65B-FBBD-4FC1-BDD2-BEFEDF3F40F9}" type="presParOf" srcId="{9CE73BAC-1D38-4DD8-841C-6CE857E9EBA6}" destId="{91B4FFD0-68AB-4F25-8055-5E85FAD1BC65}" srcOrd="10" destOrd="0" presId="urn:microsoft.com/office/officeart/2005/8/layout/list1"/>
    <dgm:cxn modelId="{A9B1E8FF-93A7-4F28-8679-A86B6F4A5D24}" type="presParOf" srcId="{9CE73BAC-1D38-4DD8-841C-6CE857E9EBA6}" destId="{8FCDFFF1-00F1-4FCC-AF82-7BE6D4CD4AA9}" srcOrd="11" destOrd="0" presId="urn:microsoft.com/office/officeart/2005/8/layout/list1"/>
    <dgm:cxn modelId="{1271871F-B91E-4DA3-A99D-E8B9C76B74C6}" type="presParOf" srcId="{9CE73BAC-1D38-4DD8-841C-6CE857E9EBA6}" destId="{11117B46-67C4-40DC-A48F-28D098266E65}" srcOrd="12" destOrd="0" presId="urn:microsoft.com/office/officeart/2005/8/layout/list1"/>
    <dgm:cxn modelId="{07E034C9-E5D0-4449-9B22-09E432280284}" type="presParOf" srcId="{11117B46-67C4-40DC-A48F-28D098266E65}" destId="{50DB5081-67CA-40ED-9D86-602A132023B6}" srcOrd="0" destOrd="0" presId="urn:microsoft.com/office/officeart/2005/8/layout/list1"/>
    <dgm:cxn modelId="{3ABAEEDC-C9CD-4E74-9116-53BAEECD99BA}" type="presParOf" srcId="{11117B46-67C4-40DC-A48F-28D098266E65}" destId="{2E17F979-2AA9-4E62-A070-C413C213A207}" srcOrd="1" destOrd="0" presId="urn:microsoft.com/office/officeart/2005/8/layout/list1"/>
    <dgm:cxn modelId="{5F7296B9-7B6B-447E-AFB2-71886C397571}" type="presParOf" srcId="{9CE73BAC-1D38-4DD8-841C-6CE857E9EBA6}" destId="{C29B7EA0-263C-4918-B7B0-75DC8F850460}" srcOrd="13" destOrd="0" presId="urn:microsoft.com/office/officeart/2005/8/layout/list1"/>
    <dgm:cxn modelId="{88C5765E-54A5-4DA1-88FF-3BE22DB81CB5}" type="presParOf" srcId="{9CE73BAC-1D38-4DD8-841C-6CE857E9EBA6}" destId="{9453AFD8-4B23-4515-AC9D-929C3F4CC204}"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A6918C-E38A-4F7B-B1B6-2A65950FF49B}" type="doc">
      <dgm:prSet loTypeId="urn:microsoft.com/office/officeart/2005/8/layout/list1" loCatId="list" qsTypeId="urn:microsoft.com/office/officeart/2005/8/quickstyle/3d1" qsCatId="3D" csTypeId="urn:microsoft.com/office/officeart/2005/8/colors/accent1_2#6" csCatId="accent1" phldr="1"/>
      <dgm:spPr/>
      <dgm:t>
        <a:bodyPr/>
        <a:lstStyle/>
        <a:p>
          <a:endParaRPr lang="ms-MY"/>
        </a:p>
      </dgm:t>
    </dgm:pt>
    <dgm:pt modelId="{4C1485FD-1CDD-4F04-937C-E0A0BC28F2B8}">
      <dgm:prSet phldrT="[Text]" custT="1"/>
      <dgm:spPr/>
      <dgm:t>
        <a:bodyPr/>
        <a:lstStyle/>
        <a:p>
          <a:r>
            <a:rPr lang="ms-MY" sz="20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Transformation from website to web portal</a:t>
          </a:r>
          <a:endParaRPr lang="ms-MY" sz="2000" b="1" dirty="0">
            <a:solidFill>
              <a:srgbClr val="FFFF00"/>
            </a:solidFill>
            <a:effectLst>
              <a:outerShdw blurRad="38100" dist="38100" dir="2700000" algn="tl">
                <a:srgbClr val="000000">
                  <a:alpha val="43137"/>
                </a:srgbClr>
              </a:outerShdw>
            </a:effectLst>
            <a:latin typeface="Tahoma" pitchFamily="34" charset="0"/>
            <a:cs typeface="Tahoma" pitchFamily="34" charset="0"/>
          </a:endParaRPr>
        </a:p>
      </dgm:t>
    </dgm:pt>
    <dgm:pt modelId="{7B7C558F-939B-4681-AE0B-D63FF6B6978B}" type="parTrans" cxnId="{C0FC29D2-8F9A-4A85-8029-2F1ED77EB3CE}">
      <dgm:prSet/>
      <dgm:spPr/>
      <dgm:t>
        <a:bodyPr/>
        <a:lstStyle/>
        <a:p>
          <a:endParaRPr lang="ms-MY" b="1">
            <a:solidFill>
              <a:srgbClr val="FFFF00"/>
            </a:solidFill>
            <a:latin typeface="Tahoma" pitchFamily="34" charset="0"/>
            <a:cs typeface="Tahoma" pitchFamily="34" charset="0"/>
          </a:endParaRPr>
        </a:p>
      </dgm:t>
    </dgm:pt>
    <dgm:pt modelId="{E6F53E88-479C-4680-828A-4FC76D40E8B0}" type="sibTrans" cxnId="{C0FC29D2-8F9A-4A85-8029-2F1ED77EB3CE}">
      <dgm:prSet/>
      <dgm:spPr/>
      <dgm:t>
        <a:bodyPr/>
        <a:lstStyle/>
        <a:p>
          <a:endParaRPr lang="ms-MY" b="1">
            <a:solidFill>
              <a:srgbClr val="FFFF00"/>
            </a:solidFill>
            <a:latin typeface="Tahoma" pitchFamily="34" charset="0"/>
            <a:cs typeface="Tahoma" pitchFamily="34" charset="0"/>
          </a:endParaRPr>
        </a:p>
      </dgm:t>
    </dgm:pt>
    <dgm:pt modelId="{E9A9EABD-2BBF-40FB-9626-83C8A3F20C1C}">
      <dgm:prSet phldrT="[Text]" custT="1"/>
      <dgm:spPr/>
      <dgm:t>
        <a:bodyPr/>
        <a:lstStyle/>
        <a:p>
          <a:r>
            <a:rPr lang="ms-MY" sz="2000" b="1" dirty="0" smtClean="0">
              <a:solidFill>
                <a:srgbClr val="FFFF00"/>
              </a:solidFill>
              <a:latin typeface="Tahoma" pitchFamily="34" charset="0"/>
              <a:cs typeface="Tahoma" pitchFamily="34" charset="0"/>
            </a:rPr>
            <a:t>Geographical Information System (GIS) – Thematic maps to the web site</a:t>
          </a:r>
          <a:endParaRPr lang="ms-MY" sz="2000" b="1" dirty="0">
            <a:solidFill>
              <a:srgbClr val="FFFF00"/>
            </a:solidFill>
            <a:effectLst>
              <a:outerShdw blurRad="38100" dist="38100" dir="2700000" algn="tl">
                <a:srgbClr val="000000">
                  <a:alpha val="43137"/>
                </a:srgbClr>
              </a:outerShdw>
            </a:effectLst>
            <a:latin typeface="Tahoma" pitchFamily="34" charset="0"/>
            <a:cs typeface="Tahoma" pitchFamily="34" charset="0"/>
          </a:endParaRPr>
        </a:p>
      </dgm:t>
    </dgm:pt>
    <dgm:pt modelId="{05C33C4E-B20E-4790-84D3-C5AACFD3D34C}" type="parTrans" cxnId="{D41E80CB-0B3D-4603-9DED-D1B109AFFB59}">
      <dgm:prSet/>
      <dgm:spPr/>
      <dgm:t>
        <a:bodyPr/>
        <a:lstStyle/>
        <a:p>
          <a:endParaRPr lang="ms-MY" b="1">
            <a:solidFill>
              <a:srgbClr val="FFFF00"/>
            </a:solidFill>
            <a:latin typeface="Tahoma" pitchFamily="34" charset="0"/>
            <a:cs typeface="Tahoma" pitchFamily="34" charset="0"/>
          </a:endParaRPr>
        </a:p>
      </dgm:t>
    </dgm:pt>
    <dgm:pt modelId="{218B0B3A-CCCF-4F12-86F6-C70CDE2711DE}" type="sibTrans" cxnId="{D41E80CB-0B3D-4603-9DED-D1B109AFFB59}">
      <dgm:prSet/>
      <dgm:spPr/>
      <dgm:t>
        <a:bodyPr/>
        <a:lstStyle/>
        <a:p>
          <a:endParaRPr lang="ms-MY" b="1">
            <a:solidFill>
              <a:srgbClr val="FFFF00"/>
            </a:solidFill>
            <a:latin typeface="Tahoma" pitchFamily="34" charset="0"/>
            <a:cs typeface="Tahoma" pitchFamily="34" charset="0"/>
          </a:endParaRPr>
        </a:p>
      </dgm:t>
    </dgm:pt>
    <dgm:pt modelId="{3D2FAF09-BC52-4BB8-BA33-668E120990F6}">
      <dgm:prSet phldrT="[Text]" custT="1"/>
      <dgm:spPr/>
      <dgm:t>
        <a:bodyPr/>
        <a:lstStyle/>
        <a:p>
          <a:r>
            <a:rPr lang="ms-MY" sz="20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Develop dataset for learning </a:t>
          </a:r>
          <a:r>
            <a:rPr lang="ms-MY" sz="20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purposes </a:t>
          </a:r>
          <a:endParaRPr lang="ms-MY" sz="2000" b="1" dirty="0">
            <a:solidFill>
              <a:srgbClr val="FFFF00"/>
            </a:solidFill>
            <a:effectLst>
              <a:outerShdw blurRad="38100" dist="38100" dir="2700000" algn="tl">
                <a:srgbClr val="000000">
                  <a:alpha val="43137"/>
                </a:srgbClr>
              </a:outerShdw>
            </a:effectLst>
            <a:latin typeface="Tahoma" pitchFamily="34" charset="0"/>
            <a:cs typeface="Tahoma" pitchFamily="34" charset="0"/>
          </a:endParaRPr>
        </a:p>
      </dgm:t>
    </dgm:pt>
    <dgm:pt modelId="{761CD5BA-F7A7-4452-924C-9FF2556F7E9F}" type="parTrans" cxnId="{DFED4AB2-F628-439A-8BE0-66FD15241DC6}">
      <dgm:prSet/>
      <dgm:spPr/>
      <dgm:t>
        <a:bodyPr/>
        <a:lstStyle/>
        <a:p>
          <a:endParaRPr lang="en-US" b="1">
            <a:solidFill>
              <a:srgbClr val="FFFF00"/>
            </a:solidFill>
            <a:latin typeface="Tahoma" pitchFamily="34" charset="0"/>
            <a:cs typeface="Tahoma" pitchFamily="34" charset="0"/>
          </a:endParaRPr>
        </a:p>
      </dgm:t>
    </dgm:pt>
    <dgm:pt modelId="{8CF771E5-8125-4F1A-8CD2-8F746A1BC685}" type="sibTrans" cxnId="{DFED4AB2-F628-439A-8BE0-66FD15241DC6}">
      <dgm:prSet/>
      <dgm:spPr/>
      <dgm:t>
        <a:bodyPr/>
        <a:lstStyle/>
        <a:p>
          <a:endParaRPr lang="en-US" b="1">
            <a:solidFill>
              <a:srgbClr val="FFFF00"/>
            </a:solidFill>
            <a:latin typeface="Tahoma" pitchFamily="34" charset="0"/>
            <a:cs typeface="Tahoma" pitchFamily="34" charset="0"/>
          </a:endParaRPr>
        </a:p>
      </dgm:t>
    </dgm:pt>
    <dgm:pt modelId="{AB958903-2E29-45C6-80AC-B345A1F56268}">
      <dgm:prSet phldrT="[Text]" custT="1"/>
      <dgm:spPr/>
      <dgm:t>
        <a:bodyPr/>
        <a:lstStyle/>
        <a:p>
          <a:r>
            <a:rPr lang="en-US" sz="20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Extend the accessibility of the interactive database to the public</a:t>
          </a:r>
          <a:endParaRPr lang="ms-MY" sz="2000" b="1" dirty="0">
            <a:solidFill>
              <a:srgbClr val="FFFF00"/>
            </a:solidFill>
            <a:effectLst>
              <a:outerShdw blurRad="38100" dist="38100" dir="2700000" algn="tl">
                <a:srgbClr val="000000">
                  <a:alpha val="43137"/>
                </a:srgbClr>
              </a:outerShdw>
            </a:effectLst>
            <a:latin typeface="Tahoma" pitchFamily="34" charset="0"/>
            <a:cs typeface="Tahoma" pitchFamily="34" charset="0"/>
          </a:endParaRPr>
        </a:p>
      </dgm:t>
    </dgm:pt>
    <dgm:pt modelId="{E5F0D57D-4D7D-451D-B0A6-6276FBA4FBCF}" type="parTrans" cxnId="{49C8B5D3-EC44-40FA-90B4-8BFD348DE427}">
      <dgm:prSet/>
      <dgm:spPr/>
      <dgm:t>
        <a:bodyPr/>
        <a:lstStyle/>
        <a:p>
          <a:endParaRPr lang="en-US" b="1">
            <a:solidFill>
              <a:srgbClr val="FFFF00"/>
            </a:solidFill>
            <a:latin typeface="Tahoma" pitchFamily="34" charset="0"/>
            <a:cs typeface="Tahoma" pitchFamily="34" charset="0"/>
          </a:endParaRPr>
        </a:p>
      </dgm:t>
    </dgm:pt>
    <dgm:pt modelId="{77C9C79C-C33F-45E5-A3E8-0982BEBE8CE0}" type="sibTrans" cxnId="{49C8B5D3-EC44-40FA-90B4-8BFD348DE427}">
      <dgm:prSet/>
      <dgm:spPr/>
      <dgm:t>
        <a:bodyPr/>
        <a:lstStyle/>
        <a:p>
          <a:endParaRPr lang="en-US" b="1">
            <a:solidFill>
              <a:srgbClr val="FFFF00"/>
            </a:solidFill>
            <a:latin typeface="Tahoma" pitchFamily="34" charset="0"/>
            <a:cs typeface="Tahoma" pitchFamily="34" charset="0"/>
          </a:endParaRPr>
        </a:p>
      </dgm:t>
    </dgm:pt>
    <dgm:pt modelId="{9CE73BAC-1D38-4DD8-841C-6CE857E9EBA6}" type="pres">
      <dgm:prSet presAssocID="{4FA6918C-E38A-4F7B-B1B6-2A65950FF49B}" presName="linear" presStyleCnt="0">
        <dgm:presLayoutVars>
          <dgm:dir/>
          <dgm:animLvl val="lvl"/>
          <dgm:resizeHandles val="exact"/>
        </dgm:presLayoutVars>
      </dgm:prSet>
      <dgm:spPr/>
      <dgm:t>
        <a:bodyPr/>
        <a:lstStyle/>
        <a:p>
          <a:endParaRPr lang="ms-MY"/>
        </a:p>
      </dgm:t>
    </dgm:pt>
    <dgm:pt modelId="{CE3567C3-2B47-4B9D-B3D2-B7BD93A2DBF9}" type="pres">
      <dgm:prSet presAssocID="{4C1485FD-1CDD-4F04-937C-E0A0BC28F2B8}" presName="parentLin" presStyleCnt="0"/>
      <dgm:spPr/>
    </dgm:pt>
    <dgm:pt modelId="{B5369835-1597-4DF3-8A84-6728720F32A4}" type="pres">
      <dgm:prSet presAssocID="{4C1485FD-1CDD-4F04-937C-E0A0BC28F2B8}" presName="parentLeftMargin" presStyleLbl="node1" presStyleIdx="0" presStyleCnt="4"/>
      <dgm:spPr/>
      <dgm:t>
        <a:bodyPr/>
        <a:lstStyle/>
        <a:p>
          <a:endParaRPr lang="ms-MY"/>
        </a:p>
      </dgm:t>
    </dgm:pt>
    <dgm:pt modelId="{16602168-27A1-425D-BE99-4FF1F7B59AB3}" type="pres">
      <dgm:prSet presAssocID="{4C1485FD-1CDD-4F04-937C-E0A0BC28F2B8}" presName="parentText" presStyleLbl="node1" presStyleIdx="0" presStyleCnt="4" custScaleX="142997" custScaleY="154810" custLinFactNeighborY="8061">
        <dgm:presLayoutVars>
          <dgm:chMax val="0"/>
          <dgm:bulletEnabled val="1"/>
        </dgm:presLayoutVars>
      </dgm:prSet>
      <dgm:spPr/>
      <dgm:t>
        <a:bodyPr/>
        <a:lstStyle/>
        <a:p>
          <a:endParaRPr lang="ms-MY"/>
        </a:p>
      </dgm:t>
    </dgm:pt>
    <dgm:pt modelId="{32AB8207-0CF7-41B0-86E5-FA021E730677}" type="pres">
      <dgm:prSet presAssocID="{4C1485FD-1CDD-4F04-937C-E0A0BC28F2B8}" presName="negativeSpace" presStyleCnt="0"/>
      <dgm:spPr/>
    </dgm:pt>
    <dgm:pt modelId="{04FF7251-2A1A-47E9-9920-8972B5A70223}" type="pres">
      <dgm:prSet presAssocID="{4C1485FD-1CDD-4F04-937C-E0A0BC28F2B8}" presName="childText" presStyleLbl="conFgAcc1" presStyleIdx="0" presStyleCnt="4">
        <dgm:presLayoutVars>
          <dgm:bulletEnabled val="1"/>
        </dgm:presLayoutVars>
      </dgm:prSet>
      <dgm:spPr/>
    </dgm:pt>
    <dgm:pt modelId="{36EBB252-0378-42FF-AA11-D0EAB980727D}" type="pres">
      <dgm:prSet presAssocID="{E6F53E88-479C-4680-828A-4FC76D40E8B0}" presName="spaceBetweenRectangles" presStyleCnt="0"/>
      <dgm:spPr/>
    </dgm:pt>
    <dgm:pt modelId="{7EFA65B6-95FC-4A5B-A22D-50B68CD0B4A0}" type="pres">
      <dgm:prSet presAssocID="{AB958903-2E29-45C6-80AC-B345A1F56268}" presName="parentLin" presStyleCnt="0"/>
      <dgm:spPr/>
    </dgm:pt>
    <dgm:pt modelId="{4399A69C-75BE-4AF3-82F6-6F403A446F16}" type="pres">
      <dgm:prSet presAssocID="{AB958903-2E29-45C6-80AC-B345A1F56268}" presName="parentLeftMargin" presStyleLbl="node1" presStyleIdx="0" presStyleCnt="4"/>
      <dgm:spPr/>
      <dgm:t>
        <a:bodyPr/>
        <a:lstStyle/>
        <a:p>
          <a:endParaRPr lang="en-US"/>
        </a:p>
      </dgm:t>
    </dgm:pt>
    <dgm:pt modelId="{A8D13FB3-CCDB-4496-9D78-C9EC92EE71C6}" type="pres">
      <dgm:prSet presAssocID="{AB958903-2E29-45C6-80AC-B345A1F56268}" presName="parentText" presStyleLbl="node1" presStyleIdx="1" presStyleCnt="4" custScaleX="142997" custScaleY="153730" custLinFactNeighborY="8061">
        <dgm:presLayoutVars>
          <dgm:chMax val="0"/>
          <dgm:bulletEnabled val="1"/>
        </dgm:presLayoutVars>
      </dgm:prSet>
      <dgm:spPr/>
      <dgm:t>
        <a:bodyPr/>
        <a:lstStyle/>
        <a:p>
          <a:endParaRPr lang="en-US"/>
        </a:p>
      </dgm:t>
    </dgm:pt>
    <dgm:pt modelId="{13D46D08-F9D6-4B5F-AD61-412DF52E3F4C}" type="pres">
      <dgm:prSet presAssocID="{AB958903-2E29-45C6-80AC-B345A1F56268}" presName="negativeSpace" presStyleCnt="0"/>
      <dgm:spPr/>
    </dgm:pt>
    <dgm:pt modelId="{BB1D72EE-148E-4D1F-AD74-54B20D2FE6D2}" type="pres">
      <dgm:prSet presAssocID="{AB958903-2E29-45C6-80AC-B345A1F56268}" presName="childText" presStyleLbl="conFgAcc1" presStyleIdx="1" presStyleCnt="4">
        <dgm:presLayoutVars>
          <dgm:bulletEnabled val="1"/>
        </dgm:presLayoutVars>
      </dgm:prSet>
      <dgm:spPr/>
    </dgm:pt>
    <dgm:pt modelId="{51536C22-A0D0-4CA6-94C9-9C18AA83819B}" type="pres">
      <dgm:prSet presAssocID="{77C9C79C-C33F-45E5-A3E8-0982BEBE8CE0}" presName="spaceBetweenRectangles" presStyleCnt="0"/>
      <dgm:spPr/>
    </dgm:pt>
    <dgm:pt modelId="{955F3DDC-D46C-4E05-BB65-B3C726FB4237}" type="pres">
      <dgm:prSet presAssocID="{E9A9EABD-2BBF-40FB-9626-83C8A3F20C1C}" presName="parentLin" presStyleCnt="0"/>
      <dgm:spPr/>
    </dgm:pt>
    <dgm:pt modelId="{42835293-81D8-4130-BE64-2812D040E48E}" type="pres">
      <dgm:prSet presAssocID="{E9A9EABD-2BBF-40FB-9626-83C8A3F20C1C}" presName="parentLeftMargin" presStyleLbl="node1" presStyleIdx="1" presStyleCnt="4"/>
      <dgm:spPr/>
      <dgm:t>
        <a:bodyPr/>
        <a:lstStyle/>
        <a:p>
          <a:endParaRPr lang="ms-MY"/>
        </a:p>
      </dgm:t>
    </dgm:pt>
    <dgm:pt modelId="{76F6E803-B9A7-4FC2-AB6F-585DAB2F97E1}" type="pres">
      <dgm:prSet presAssocID="{E9A9EABD-2BBF-40FB-9626-83C8A3F20C1C}" presName="parentText" presStyleLbl="node1" presStyleIdx="2" presStyleCnt="4" custScaleX="142997" custScaleY="181864">
        <dgm:presLayoutVars>
          <dgm:chMax val="0"/>
          <dgm:bulletEnabled val="1"/>
        </dgm:presLayoutVars>
      </dgm:prSet>
      <dgm:spPr/>
      <dgm:t>
        <a:bodyPr/>
        <a:lstStyle/>
        <a:p>
          <a:endParaRPr lang="ms-MY"/>
        </a:p>
      </dgm:t>
    </dgm:pt>
    <dgm:pt modelId="{F9E7929B-DCD8-48F1-8801-480A8A0D1B6C}" type="pres">
      <dgm:prSet presAssocID="{E9A9EABD-2BBF-40FB-9626-83C8A3F20C1C}" presName="negativeSpace" presStyleCnt="0"/>
      <dgm:spPr/>
    </dgm:pt>
    <dgm:pt modelId="{91B4FFD0-68AB-4F25-8055-5E85FAD1BC65}" type="pres">
      <dgm:prSet presAssocID="{E9A9EABD-2BBF-40FB-9626-83C8A3F20C1C}" presName="childText" presStyleLbl="conFgAcc1" presStyleIdx="2" presStyleCnt="4">
        <dgm:presLayoutVars>
          <dgm:bulletEnabled val="1"/>
        </dgm:presLayoutVars>
      </dgm:prSet>
      <dgm:spPr/>
    </dgm:pt>
    <dgm:pt modelId="{8FCDFFF1-00F1-4FCC-AF82-7BE6D4CD4AA9}" type="pres">
      <dgm:prSet presAssocID="{218B0B3A-CCCF-4F12-86F6-C70CDE2711DE}" presName="spaceBetweenRectangles" presStyleCnt="0"/>
      <dgm:spPr/>
    </dgm:pt>
    <dgm:pt modelId="{11117B46-67C4-40DC-A48F-28D098266E65}" type="pres">
      <dgm:prSet presAssocID="{3D2FAF09-BC52-4BB8-BA33-668E120990F6}" presName="parentLin" presStyleCnt="0"/>
      <dgm:spPr/>
    </dgm:pt>
    <dgm:pt modelId="{50DB5081-67CA-40ED-9D86-602A132023B6}" type="pres">
      <dgm:prSet presAssocID="{3D2FAF09-BC52-4BB8-BA33-668E120990F6}" presName="parentLeftMargin" presStyleLbl="node1" presStyleIdx="2" presStyleCnt="4"/>
      <dgm:spPr/>
      <dgm:t>
        <a:bodyPr/>
        <a:lstStyle/>
        <a:p>
          <a:endParaRPr lang="en-US"/>
        </a:p>
      </dgm:t>
    </dgm:pt>
    <dgm:pt modelId="{2E17F979-2AA9-4E62-A070-C413C213A207}" type="pres">
      <dgm:prSet presAssocID="{3D2FAF09-BC52-4BB8-BA33-668E120990F6}" presName="parentText" presStyleLbl="node1" presStyleIdx="3" presStyleCnt="4" custScaleX="142857" custScaleY="162143">
        <dgm:presLayoutVars>
          <dgm:chMax val="0"/>
          <dgm:bulletEnabled val="1"/>
        </dgm:presLayoutVars>
      </dgm:prSet>
      <dgm:spPr/>
      <dgm:t>
        <a:bodyPr/>
        <a:lstStyle/>
        <a:p>
          <a:endParaRPr lang="en-US"/>
        </a:p>
      </dgm:t>
    </dgm:pt>
    <dgm:pt modelId="{C29B7EA0-263C-4918-B7B0-75DC8F850460}" type="pres">
      <dgm:prSet presAssocID="{3D2FAF09-BC52-4BB8-BA33-668E120990F6}" presName="negativeSpace" presStyleCnt="0"/>
      <dgm:spPr/>
    </dgm:pt>
    <dgm:pt modelId="{9453AFD8-4B23-4515-AC9D-929C3F4CC204}" type="pres">
      <dgm:prSet presAssocID="{3D2FAF09-BC52-4BB8-BA33-668E120990F6}" presName="childText" presStyleLbl="conFgAcc1" presStyleIdx="3" presStyleCnt="4">
        <dgm:presLayoutVars>
          <dgm:bulletEnabled val="1"/>
        </dgm:presLayoutVars>
      </dgm:prSet>
      <dgm:spPr/>
    </dgm:pt>
  </dgm:ptLst>
  <dgm:cxnLst>
    <dgm:cxn modelId="{85DD376E-7321-43CB-9C7D-60403C99CA04}" type="presOf" srcId="{E9A9EABD-2BBF-40FB-9626-83C8A3F20C1C}" destId="{42835293-81D8-4130-BE64-2812D040E48E}" srcOrd="0" destOrd="0" presId="urn:microsoft.com/office/officeart/2005/8/layout/list1"/>
    <dgm:cxn modelId="{1A8A6D46-F2FD-4E9B-BC9F-3544CC5C0876}" type="presOf" srcId="{AB958903-2E29-45C6-80AC-B345A1F56268}" destId="{4399A69C-75BE-4AF3-82F6-6F403A446F16}" srcOrd="0" destOrd="0" presId="urn:microsoft.com/office/officeart/2005/8/layout/list1"/>
    <dgm:cxn modelId="{D41E80CB-0B3D-4603-9DED-D1B109AFFB59}" srcId="{4FA6918C-E38A-4F7B-B1B6-2A65950FF49B}" destId="{E9A9EABD-2BBF-40FB-9626-83C8A3F20C1C}" srcOrd="2" destOrd="0" parTransId="{05C33C4E-B20E-4790-84D3-C5AACFD3D34C}" sibTransId="{218B0B3A-CCCF-4F12-86F6-C70CDE2711DE}"/>
    <dgm:cxn modelId="{59B4CBEE-201F-4D4E-89AE-B06AD7E1F01D}" type="presOf" srcId="{3D2FAF09-BC52-4BB8-BA33-668E120990F6}" destId="{50DB5081-67CA-40ED-9D86-602A132023B6}" srcOrd="0" destOrd="0" presId="urn:microsoft.com/office/officeart/2005/8/layout/list1"/>
    <dgm:cxn modelId="{505005EE-7D6F-40D9-BDBA-1761DBACB7ED}" type="presOf" srcId="{4FA6918C-E38A-4F7B-B1B6-2A65950FF49B}" destId="{9CE73BAC-1D38-4DD8-841C-6CE857E9EBA6}" srcOrd="0" destOrd="0" presId="urn:microsoft.com/office/officeart/2005/8/layout/list1"/>
    <dgm:cxn modelId="{F1F16950-F206-4FD0-B153-BC6DE5FBB4C4}" type="presOf" srcId="{3D2FAF09-BC52-4BB8-BA33-668E120990F6}" destId="{2E17F979-2AA9-4E62-A070-C413C213A207}" srcOrd="1" destOrd="0" presId="urn:microsoft.com/office/officeart/2005/8/layout/list1"/>
    <dgm:cxn modelId="{DFED4AB2-F628-439A-8BE0-66FD15241DC6}" srcId="{4FA6918C-E38A-4F7B-B1B6-2A65950FF49B}" destId="{3D2FAF09-BC52-4BB8-BA33-668E120990F6}" srcOrd="3" destOrd="0" parTransId="{761CD5BA-F7A7-4452-924C-9FF2556F7E9F}" sibTransId="{8CF771E5-8125-4F1A-8CD2-8F746A1BC685}"/>
    <dgm:cxn modelId="{9056D2B4-6F52-4856-9FE2-9E9F9DF78A46}" type="presOf" srcId="{4C1485FD-1CDD-4F04-937C-E0A0BC28F2B8}" destId="{16602168-27A1-425D-BE99-4FF1F7B59AB3}" srcOrd="1" destOrd="0" presId="urn:microsoft.com/office/officeart/2005/8/layout/list1"/>
    <dgm:cxn modelId="{49C8B5D3-EC44-40FA-90B4-8BFD348DE427}" srcId="{4FA6918C-E38A-4F7B-B1B6-2A65950FF49B}" destId="{AB958903-2E29-45C6-80AC-B345A1F56268}" srcOrd="1" destOrd="0" parTransId="{E5F0D57D-4D7D-451D-B0A6-6276FBA4FBCF}" sibTransId="{77C9C79C-C33F-45E5-A3E8-0982BEBE8CE0}"/>
    <dgm:cxn modelId="{5E94C9CB-91D4-475D-8EBE-6FC8AE6348C0}" type="presOf" srcId="{4C1485FD-1CDD-4F04-937C-E0A0BC28F2B8}" destId="{B5369835-1597-4DF3-8A84-6728720F32A4}" srcOrd="0" destOrd="0" presId="urn:microsoft.com/office/officeart/2005/8/layout/list1"/>
    <dgm:cxn modelId="{FA34EC6F-EE7B-4861-ABF2-1132982AE298}" type="presOf" srcId="{AB958903-2E29-45C6-80AC-B345A1F56268}" destId="{A8D13FB3-CCDB-4496-9D78-C9EC92EE71C6}" srcOrd="1" destOrd="0" presId="urn:microsoft.com/office/officeart/2005/8/layout/list1"/>
    <dgm:cxn modelId="{C0FC29D2-8F9A-4A85-8029-2F1ED77EB3CE}" srcId="{4FA6918C-E38A-4F7B-B1B6-2A65950FF49B}" destId="{4C1485FD-1CDD-4F04-937C-E0A0BC28F2B8}" srcOrd="0" destOrd="0" parTransId="{7B7C558F-939B-4681-AE0B-D63FF6B6978B}" sibTransId="{E6F53E88-479C-4680-828A-4FC76D40E8B0}"/>
    <dgm:cxn modelId="{143DE257-91FC-4006-BA6C-07805809CADC}" type="presOf" srcId="{E9A9EABD-2BBF-40FB-9626-83C8A3F20C1C}" destId="{76F6E803-B9A7-4FC2-AB6F-585DAB2F97E1}" srcOrd="1" destOrd="0" presId="urn:microsoft.com/office/officeart/2005/8/layout/list1"/>
    <dgm:cxn modelId="{EF03C73F-E285-47BF-9808-7372EE943D12}" type="presParOf" srcId="{9CE73BAC-1D38-4DD8-841C-6CE857E9EBA6}" destId="{CE3567C3-2B47-4B9D-B3D2-B7BD93A2DBF9}" srcOrd="0" destOrd="0" presId="urn:microsoft.com/office/officeart/2005/8/layout/list1"/>
    <dgm:cxn modelId="{05411737-6AD8-43AD-A67F-4E6864780321}" type="presParOf" srcId="{CE3567C3-2B47-4B9D-B3D2-B7BD93A2DBF9}" destId="{B5369835-1597-4DF3-8A84-6728720F32A4}" srcOrd="0" destOrd="0" presId="urn:microsoft.com/office/officeart/2005/8/layout/list1"/>
    <dgm:cxn modelId="{14BD039D-EE96-45C7-B3B9-8FB7149F091E}" type="presParOf" srcId="{CE3567C3-2B47-4B9D-B3D2-B7BD93A2DBF9}" destId="{16602168-27A1-425D-BE99-4FF1F7B59AB3}" srcOrd="1" destOrd="0" presId="urn:microsoft.com/office/officeart/2005/8/layout/list1"/>
    <dgm:cxn modelId="{F76A8AE2-EE7A-4EA8-803B-45E40DFBE469}" type="presParOf" srcId="{9CE73BAC-1D38-4DD8-841C-6CE857E9EBA6}" destId="{32AB8207-0CF7-41B0-86E5-FA021E730677}" srcOrd="1" destOrd="0" presId="urn:microsoft.com/office/officeart/2005/8/layout/list1"/>
    <dgm:cxn modelId="{CB99070E-7B70-4A94-9FCB-97EB9E673DE3}" type="presParOf" srcId="{9CE73BAC-1D38-4DD8-841C-6CE857E9EBA6}" destId="{04FF7251-2A1A-47E9-9920-8972B5A70223}" srcOrd="2" destOrd="0" presId="urn:microsoft.com/office/officeart/2005/8/layout/list1"/>
    <dgm:cxn modelId="{C13EB6F1-A5FF-46E1-8D18-8DD8656EE45D}" type="presParOf" srcId="{9CE73BAC-1D38-4DD8-841C-6CE857E9EBA6}" destId="{36EBB252-0378-42FF-AA11-D0EAB980727D}" srcOrd="3" destOrd="0" presId="urn:microsoft.com/office/officeart/2005/8/layout/list1"/>
    <dgm:cxn modelId="{A2D0318E-9FC6-486F-9C4C-B0FB13BB6D30}" type="presParOf" srcId="{9CE73BAC-1D38-4DD8-841C-6CE857E9EBA6}" destId="{7EFA65B6-95FC-4A5B-A22D-50B68CD0B4A0}" srcOrd="4" destOrd="0" presId="urn:microsoft.com/office/officeart/2005/8/layout/list1"/>
    <dgm:cxn modelId="{A891B4BF-A0CD-408B-97AB-76E5325DD45E}" type="presParOf" srcId="{7EFA65B6-95FC-4A5B-A22D-50B68CD0B4A0}" destId="{4399A69C-75BE-4AF3-82F6-6F403A446F16}" srcOrd="0" destOrd="0" presId="urn:microsoft.com/office/officeart/2005/8/layout/list1"/>
    <dgm:cxn modelId="{1956CE8A-0CD8-4494-87FB-A7D329F00DE6}" type="presParOf" srcId="{7EFA65B6-95FC-4A5B-A22D-50B68CD0B4A0}" destId="{A8D13FB3-CCDB-4496-9D78-C9EC92EE71C6}" srcOrd="1" destOrd="0" presId="urn:microsoft.com/office/officeart/2005/8/layout/list1"/>
    <dgm:cxn modelId="{2C7CE8DD-E325-4ED5-AC5B-68B3FE22D5B9}" type="presParOf" srcId="{9CE73BAC-1D38-4DD8-841C-6CE857E9EBA6}" destId="{13D46D08-F9D6-4B5F-AD61-412DF52E3F4C}" srcOrd="5" destOrd="0" presId="urn:microsoft.com/office/officeart/2005/8/layout/list1"/>
    <dgm:cxn modelId="{63910247-CF3F-4BF8-B398-ED3397259482}" type="presParOf" srcId="{9CE73BAC-1D38-4DD8-841C-6CE857E9EBA6}" destId="{BB1D72EE-148E-4D1F-AD74-54B20D2FE6D2}" srcOrd="6" destOrd="0" presId="urn:microsoft.com/office/officeart/2005/8/layout/list1"/>
    <dgm:cxn modelId="{93818774-F460-419E-8252-9E54314A4926}" type="presParOf" srcId="{9CE73BAC-1D38-4DD8-841C-6CE857E9EBA6}" destId="{51536C22-A0D0-4CA6-94C9-9C18AA83819B}" srcOrd="7" destOrd="0" presId="urn:microsoft.com/office/officeart/2005/8/layout/list1"/>
    <dgm:cxn modelId="{008BC02A-8DBD-49A3-B1D3-F286292A10D3}" type="presParOf" srcId="{9CE73BAC-1D38-4DD8-841C-6CE857E9EBA6}" destId="{955F3DDC-D46C-4E05-BB65-B3C726FB4237}" srcOrd="8" destOrd="0" presId="urn:microsoft.com/office/officeart/2005/8/layout/list1"/>
    <dgm:cxn modelId="{DD9335F4-51FE-4F82-8D50-36B5F189F53C}" type="presParOf" srcId="{955F3DDC-D46C-4E05-BB65-B3C726FB4237}" destId="{42835293-81D8-4130-BE64-2812D040E48E}" srcOrd="0" destOrd="0" presId="urn:microsoft.com/office/officeart/2005/8/layout/list1"/>
    <dgm:cxn modelId="{D3EA7EC1-6EB7-4004-B053-9172E6D1CB74}" type="presParOf" srcId="{955F3DDC-D46C-4E05-BB65-B3C726FB4237}" destId="{76F6E803-B9A7-4FC2-AB6F-585DAB2F97E1}" srcOrd="1" destOrd="0" presId="urn:microsoft.com/office/officeart/2005/8/layout/list1"/>
    <dgm:cxn modelId="{C3DB17D8-932F-4632-AD12-8AA5A53FF09D}" type="presParOf" srcId="{9CE73BAC-1D38-4DD8-841C-6CE857E9EBA6}" destId="{F9E7929B-DCD8-48F1-8801-480A8A0D1B6C}" srcOrd="9" destOrd="0" presId="urn:microsoft.com/office/officeart/2005/8/layout/list1"/>
    <dgm:cxn modelId="{9D6CA9BC-5C01-492E-98CD-5C5338D8F188}" type="presParOf" srcId="{9CE73BAC-1D38-4DD8-841C-6CE857E9EBA6}" destId="{91B4FFD0-68AB-4F25-8055-5E85FAD1BC65}" srcOrd="10" destOrd="0" presId="urn:microsoft.com/office/officeart/2005/8/layout/list1"/>
    <dgm:cxn modelId="{8A734400-E05A-4A99-A4ED-D4550574AF0A}" type="presParOf" srcId="{9CE73BAC-1D38-4DD8-841C-6CE857E9EBA6}" destId="{8FCDFFF1-00F1-4FCC-AF82-7BE6D4CD4AA9}" srcOrd="11" destOrd="0" presId="urn:microsoft.com/office/officeart/2005/8/layout/list1"/>
    <dgm:cxn modelId="{03BE6241-D62E-4810-94DD-C5AFE968A01A}" type="presParOf" srcId="{9CE73BAC-1D38-4DD8-841C-6CE857E9EBA6}" destId="{11117B46-67C4-40DC-A48F-28D098266E65}" srcOrd="12" destOrd="0" presId="urn:microsoft.com/office/officeart/2005/8/layout/list1"/>
    <dgm:cxn modelId="{80C656AD-4434-4716-A385-DD9E71331909}" type="presParOf" srcId="{11117B46-67C4-40DC-A48F-28D098266E65}" destId="{50DB5081-67CA-40ED-9D86-602A132023B6}" srcOrd="0" destOrd="0" presId="urn:microsoft.com/office/officeart/2005/8/layout/list1"/>
    <dgm:cxn modelId="{CFD25934-7210-41D1-B3B2-0581851D4264}" type="presParOf" srcId="{11117B46-67C4-40DC-A48F-28D098266E65}" destId="{2E17F979-2AA9-4E62-A070-C413C213A207}" srcOrd="1" destOrd="0" presId="urn:microsoft.com/office/officeart/2005/8/layout/list1"/>
    <dgm:cxn modelId="{884D0D73-C284-45CD-8EEA-AF49C6CFEDE1}" type="presParOf" srcId="{9CE73BAC-1D38-4DD8-841C-6CE857E9EBA6}" destId="{C29B7EA0-263C-4918-B7B0-75DC8F850460}" srcOrd="13" destOrd="0" presId="urn:microsoft.com/office/officeart/2005/8/layout/list1"/>
    <dgm:cxn modelId="{614F2FDB-56B4-41A3-AA24-20855AEF79B9}" type="presParOf" srcId="{9CE73BAC-1D38-4DD8-841C-6CE857E9EBA6}" destId="{9453AFD8-4B23-4515-AC9D-929C3F4CC204}"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747667-4AF8-47A0-AF0F-E2BC5906BFC2}">
      <dsp:nvSpPr>
        <dsp:cNvPr id="0" name=""/>
        <dsp:cNvSpPr/>
      </dsp:nvSpPr>
      <dsp:spPr>
        <a:xfrm>
          <a:off x="0" y="0"/>
          <a:ext cx="8229600" cy="14714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solidFill>
                <a:srgbClr val="FFFF00"/>
              </a:solidFill>
              <a:latin typeface="+mj-lt"/>
            </a:rPr>
            <a:t>Established in 1949 </a:t>
          </a:r>
          <a:r>
            <a:rPr lang="en-US" sz="2300" kern="1200" dirty="0" smtClean="0">
              <a:latin typeface="+mj-lt"/>
            </a:rPr>
            <a:t>under Statistics Ordinance and was known as Bureau of Statistics</a:t>
          </a:r>
          <a:endParaRPr lang="ms-MY" sz="2300" kern="1200" dirty="0">
            <a:latin typeface="+mj-lt"/>
          </a:endParaRPr>
        </a:p>
      </dsp:txBody>
      <dsp:txXfrm>
        <a:off x="1793062" y="0"/>
        <a:ext cx="6436537" cy="1471420"/>
      </dsp:txXfrm>
    </dsp:sp>
    <dsp:sp modelId="{B2C9FC0B-D746-4689-AD2C-A2330BE4584A}">
      <dsp:nvSpPr>
        <dsp:cNvPr id="0" name=""/>
        <dsp:cNvSpPr/>
      </dsp:nvSpPr>
      <dsp:spPr>
        <a:xfrm>
          <a:off x="325732" y="147142"/>
          <a:ext cx="1288738" cy="1177136"/>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072276-CB82-44EE-80C6-DD08E663251E}">
      <dsp:nvSpPr>
        <dsp:cNvPr id="0" name=""/>
        <dsp:cNvSpPr/>
      </dsp:nvSpPr>
      <dsp:spPr>
        <a:xfrm>
          <a:off x="0" y="1618563"/>
          <a:ext cx="8229600" cy="14714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solidFill>
                <a:srgbClr val="FFFF00"/>
              </a:solidFill>
              <a:latin typeface="Tahoma" pitchFamily="34" charset="0"/>
              <a:cs typeface="Tahoma" pitchFamily="34" charset="0"/>
            </a:rPr>
            <a:t>Statistics Act</a:t>
          </a:r>
          <a:r>
            <a:rPr lang="en-US" sz="2400" kern="1200" dirty="0" smtClean="0">
              <a:latin typeface="Tahoma" pitchFamily="34" charset="0"/>
              <a:cs typeface="Tahoma" pitchFamily="34" charset="0"/>
            </a:rPr>
            <a:t> 1965 (Revised-1989)</a:t>
          </a:r>
          <a:endParaRPr lang="ms-MY" sz="2400" kern="1200" dirty="0">
            <a:latin typeface="Tahoma" pitchFamily="34" charset="0"/>
            <a:cs typeface="Tahoma" pitchFamily="34" charset="0"/>
          </a:endParaRPr>
        </a:p>
        <a:p>
          <a:pPr marL="171450" lvl="1" indent="-171450" algn="l" defTabSz="844550">
            <a:lnSpc>
              <a:spcPct val="90000"/>
            </a:lnSpc>
            <a:spcBef>
              <a:spcPct val="0"/>
            </a:spcBef>
            <a:spcAft>
              <a:spcPct val="15000"/>
            </a:spcAft>
            <a:buChar char="••"/>
          </a:pPr>
          <a:r>
            <a:rPr lang="en-US" sz="1900" kern="1200" dirty="0" smtClean="0">
              <a:latin typeface="Tahoma" pitchFamily="34" charset="0"/>
              <a:cs typeface="Tahoma" pitchFamily="34" charset="0"/>
            </a:rPr>
            <a:t>The </a:t>
          </a:r>
          <a:r>
            <a:rPr lang="en-US" sz="1900" kern="1200" dirty="0" smtClean="0">
              <a:solidFill>
                <a:srgbClr val="FFFF00"/>
              </a:solidFill>
              <a:latin typeface="Tahoma" pitchFamily="34" charset="0"/>
              <a:cs typeface="Tahoma" pitchFamily="34" charset="0"/>
            </a:rPr>
            <a:t>principal legislation </a:t>
          </a:r>
          <a:r>
            <a:rPr lang="en-US" sz="1900" kern="1200" dirty="0" smtClean="0">
              <a:latin typeface="Tahoma" pitchFamily="34" charset="0"/>
              <a:cs typeface="Tahoma" pitchFamily="34" charset="0"/>
            </a:rPr>
            <a:t>determining the functions and responsibilities of the DOS</a:t>
          </a:r>
          <a:endParaRPr lang="ms-MY" sz="1900" kern="1200" dirty="0">
            <a:latin typeface="Tahoma" pitchFamily="34" charset="0"/>
            <a:cs typeface="Tahoma" pitchFamily="34" charset="0"/>
          </a:endParaRPr>
        </a:p>
      </dsp:txBody>
      <dsp:txXfrm>
        <a:off x="1793062" y="1618563"/>
        <a:ext cx="6436537" cy="1471420"/>
      </dsp:txXfrm>
    </dsp:sp>
    <dsp:sp modelId="{C72863CA-70E5-4081-85C8-1BC91055B6B2}">
      <dsp:nvSpPr>
        <dsp:cNvPr id="0" name=""/>
        <dsp:cNvSpPr/>
      </dsp:nvSpPr>
      <dsp:spPr>
        <a:xfrm>
          <a:off x="345796" y="1768459"/>
          <a:ext cx="1330611" cy="1203339"/>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EB3A77-119B-47E4-9210-097AD7035D3D}">
      <dsp:nvSpPr>
        <dsp:cNvPr id="0" name=""/>
        <dsp:cNvSpPr/>
      </dsp:nvSpPr>
      <dsp:spPr>
        <a:xfrm>
          <a:off x="0" y="3237126"/>
          <a:ext cx="8229600" cy="14714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solidFill>
                <a:srgbClr val="FFFF00"/>
              </a:solidFill>
              <a:latin typeface="Tahoma" pitchFamily="34" charset="0"/>
              <a:cs typeface="Tahoma" pitchFamily="34" charset="0"/>
            </a:rPr>
            <a:t>Functions</a:t>
          </a:r>
          <a:endParaRPr lang="ms-MY" sz="2400" kern="1200" dirty="0">
            <a:solidFill>
              <a:srgbClr val="FFFF00"/>
            </a:solidFill>
            <a:latin typeface="Tahoma" pitchFamily="34" charset="0"/>
            <a:cs typeface="Tahoma" pitchFamily="34" charset="0"/>
          </a:endParaRPr>
        </a:p>
        <a:p>
          <a:pPr marL="171450" lvl="1" indent="-171450" algn="l" defTabSz="844550">
            <a:lnSpc>
              <a:spcPct val="90000"/>
            </a:lnSpc>
            <a:spcBef>
              <a:spcPct val="0"/>
            </a:spcBef>
            <a:spcAft>
              <a:spcPct val="15000"/>
            </a:spcAft>
            <a:buChar char="••"/>
          </a:pPr>
          <a:r>
            <a:rPr lang="en-US" sz="1900" kern="1200" dirty="0" smtClean="0">
              <a:latin typeface="Tahoma" pitchFamily="34" charset="0"/>
              <a:cs typeface="Tahoma" pitchFamily="34" charset="0"/>
            </a:rPr>
            <a:t>Main agency to </a:t>
          </a:r>
          <a:r>
            <a:rPr lang="en-US" sz="1900" kern="1200" dirty="0" smtClean="0">
              <a:solidFill>
                <a:srgbClr val="FFFF00"/>
              </a:solidFill>
              <a:latin typeface="Tahoma" pitchFamily="34" charset="0"/>
              <a:cs typeface="Tahoma" pitchFamily="34" charset="0"/>
            </a:rPr>
            <a:t>collect, interpret, and disseminate official statistics</a:t>
          </a:r>
          <a:r>
            <a:rPr lang="en-US" sz="1900" kern="1200" dirty="0" smtClean="0">
              <a:latin typeface="Tahoma" pitchFamily="34" charset="0"/>
              <a:cs typeface="Tahoma" pitchFamily="34" charset="0"/>
            </a:rPr>
            <a:t> for the purpose of policy making and national planning</a:t>
          </a:r>
          <a:endParaRPr lang="ms-MY" sz="1900" kern="1200" dirty="0">
            <a:latin typeface="Tahoma" pitchFamily="34" charset="0"/>
            <a:cs typeface="Tahoma" pitchFamily="34" charset="0"/>
          </a:endParaRPr>
        </a:p>
      </dsp:txBody>
      <dsp:txXfrm>
        <a:off x="1793062" y="3237126"/>
        <a:ext cx="6436537" cy="1471420"/>
      </dsp:txXfrm>
    </dsp:sp>
    <dsp:sp modelId="{00E66951-1E23-439F-BEDA-189092973C38}">
      <dsp:nvSpPr>
        <dsp:cNvPr id="0" name=""/>
        <dsp:cNvSpPr/>
      </dsp:nvSpPr>
      <dsp:spPr>
        <a:xfrm>
          <a:off x="345796" y="3373673"/>
          <a:ext cx="1330611" cy="1198325"/>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578F62-133A-4EFB-8978-071A1A1F1717}">
      <dsp:nvSpPr>
        <dsp:cNvPr id="0" name=""/>
        <dsp:cNvSpPr/>
      </dsp:nvSpPr>
      <dsp:spPr>
        <a:xfrm>
          <a:off x="2212025" y="288003"/>
          <a:ext cx="3900494" cy="3900494"/>
        </a:xfrm>
        <a:prstGeom prst="pie">
          <a:avLst>
            <a:gd name="adj1" fmla="val 16200000"/>
            <a:gd name="adj2" fmla="val 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ms-MY" sz="1500" b="1" kern="1200" dirty="0" smtClean="0">
              <a:latin typeface="Tahoma" pitchFamily="34" charset="0"/>
              <a:cs typeface="Tahoma" pitchFamily="34" charset="0"/>
            </a:rPr>
            <a:t>Continuous research and statistical analysis</a:t>
          </a:r>
          <a:endParaRPr lang="ms-MY" sz="1500" b="1" kern="1200" dirty="0">
            <a:latin typeface="Tahoma" pitchFamily="34" charset="0"/>
            <a:cs typeface="Tahoma" pitchFamily="34" charset="0"/>
          </a:endParaRPr>
        </a:p>
      </dsp:txBody>
      <dsp:txXfrm>
        <a:off x="4282537" y="1096427"/>
        <a:ext cx="1439468" cy="1067992"/>
      </dsp:txXfrm>
    </dsp:sp>
    <dsp:sp modelId="{3F1AE860-3F29-4654-B1C9-8E569AC9BEFD}">
      <dsp:nvSpPr>
        <dsp:cNvPr id="0" name=""/>
        <dsp:cNvSpPr/>
      </dsp:nvSpPr>
      <dsp:spPr>
        <a:xfrm>
          <a:off x="2167832" y="400576"/>
          <a:ext cx="3900494" cy="3900494"/>
        </a:xfrm>
        <a:prstGeom prst="pie">
          <a:avLst>
            <a:gd name="adj1" fmla="val 0"/>
            <a:gd name="adj2" fmla="val 54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ms-MY" sz="1500" b="1" kern="1200" dirty="0" smtClean="0">
              <a:latin typeface="Tahoma" pitchFamily="34" charset="0"/>
              <a:cs typeface="Tahoma" pitchFamily="34" charset="0"/>
            </a:rPr>
            <a:t>Use of the best  technology</a:t>
          </a:r>
          <a:endParaRPr lang="ms-MY" sz="1500" b="1" kern="1200" dirty="0">
            <a:latin typeface="Tahoma" pitchFamily="34" charset="0"/>
            <a:cs typeface="Tahoma" pitchFamily="34" charset="0"/>
          </a:endParaRPr>
        </a:p>
      </dsp:txBody>
      <dsp:txXfrm>
        <a:off x="4238345" y="2424655"/>
        <a:ext cx="1439468" cy="1067992"/>
      </dsp:txXfrm>
    </dsp:sp>
    <dsp:sp modelId="{81841BA5-2F3F-42D1-BC2A-FCABA559683F}">
      <dsp:nvSpPr>
        <dsp:cNvPr id="0" name=""/>
        <dsp:cNvSpPr/>
      </dsp:nvSpPr>
      <dsp:spPr>
        <a:xfrm>
          <a:off x="2081080" y="418948"/>
          <a:ext cx="3900494" cy="3900494"/>
        </a:xfrm>
        <a:prstGeom prst="pie">
          <a:avLst>
            <a:gd name="adj1" fmla="val 5400000"/>
            <a:gd name="adj2" fmla="val 108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ms-MY" sz="1500" b="1" kern="1200" dirty="0" smtClean="0">
              <a:latin typeface="Tahoma" pitchFamily="34" charset="0"/>
              <a:cs typeface="Tahoma" pitchFamily="34" charset="0"/>
            </a:rPr>
            <a:t>Competent and innovative human capital</a:t>
          </a:r>
          <a:endParaRPr lang="ms-MY" sz="1500" b="1" kern="1200" dirty="0">
            <a:latin typeface="Tahoma" pitchFamily="34" charset="0"/>
            <a:cs typeface="Tahoma" pitchFamily="34" charset="0"/>
          </a:endParaRPr>
        </a:p>
      </dsp:txBody>
      <dsp:txXfrm>
        <a:off x="2471593" y="2443026"/>
        <a:ext cx="1439468" cy="1067992"/>
      </dsp:txXfrm>
    </dsp:sp>
    <dsp:sp modelId="{D818228A-F9D8-4E08-A6EB-13199033B75D}">
      <dsp:nvSpPr>
        <dsp:cNvPr id="0" name=""/>
        <dsp:cNvSpPr/>
      </dsp:nvSpPr>
      <dsp:spPr>
        <a:xfrm>
          <a:off x="2081080" y="288003"/>
          <a:ext cx="3900494" cy="3900494"/>
        </a:xfrm>
        <a:prstGeom prst="pie">
          <a:avLst>
            <a:gd name="adj1" fmla="val 10800000"/>
            <a:gd name="adj2" fmla="val 1620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ms-MY" sz="1500" b="1" kern="1200" dirty="0" smtClean="0">
              <a:effectLst>
                <a:outerShdw blurRad="38100" dist="38100" dir="2700000" algn="tl">
                  <a:srgbClr val="000000">
                    <a:alpha val="43137"/>
                  </a:srgbClr>
                </a:outerShdw>
              </a:effectLst>
              <a:latin typeface="Tahoma" pitchFamily="34" charset="0"/>
              <a:cs typeface="Tahoma" pitchFamily="34" charset="0"/>
            </a:rPr>
            <a:t>Adoption of best practices and methodology </a:t>
          </a:r>
          <a:endParaRPr lang="ms-MY" sz="1500" b="1" kern="1200" dirty="0">
            <a:effectLst>
              <a:outerShdw blurRad="38100" dist="38100" dir="2700000" algn="tl">
                <a:srgbClr val="000000">
                  <a:alpha val="43137"/>
                </a:srgbClr>
              </a:outerShdw>
            </a:effectLst>
            <a:latin typeface="Tahoma" pitchFamily="34" charset="0"/>
            <a:cs typeface="Tahoma" pitchFamily="34" charset="0"/>
          </a:endParaRPr>
        </a:p>
      </dsp:txBody>
      <dsp:txXfrm>
        <a:off x="2471593" y="1096427"/>
        <a:ext cx="1439468" cy="1067992"/>
      </dsp:txXfrm>
    </dsp:sp>
    <dsp:sp modelId="{45BCFC27-174D-4618-8360-338CB8A4E9A5}">
      <dsp:nvSpPr>
        <dsp:cNvPr id="0" name=""/>
        <dsp:cNvSpPr/>
      </dsp:nvSpPr>
      <dsp:spPr>
        <a:xfrm>
          <a:off x="1970566" y="46543"/>
          <a:ext cx="4383413" cy="4383413"/>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threePt" dir="t"/>
        </a:scene3d>
        <a:sp3d>
          <a:bevelT/>
        </a:sp3d>
      </dsp:spPr>
      <dsp:style>
        <a:lnRef idx="0">
          <a:scrgbClr r="0" g="0" b="0"/>
        </a:lnRef>
        <a:fillRef idx="1">
          <a:scrgbClr r="0" g="0" b="0"/>
        </a:fillRef>
        <a:effectRef idx="1">
          <a:scrgbClr r="0" g="0" b="0"/>
        </a:effectRef>
        <a:fontRef idx="minor">
          <a:schemeClr val="lt1"/>
        </a:fontRef>
      </dsp:style>
    </dsp:sp>
    <dsp:sp modelId="{C7BC4371-DB4A-45D1-A54F-2521A45D223D}">
      <dsp:nvSpPr>
        <dsp:cNvPr id="0" name=""/>
        <dsp:cNvSpPr/>
      </dsp:nvSpPr>
      <dsp:spPr>
        <a:xfrm>
          <a:off x="1926373" y="159117"/>
          <a:ext cx="4383413" cy="4383413"/>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threePt" dir="t"/>
        </a:scene3d>
        <a:sp3d>
          <a:bevelT/>
        </a:sp3d>
      </dsp:spPr>
      <dsp:style>
        <a:lnRef idx="0">
          <a:scrgbClr r="0" g="0" b="0"/>
        </a:lnRef>
        <a:fillRef idx="1">
          <a:scrgbClr r="0" g="0" b="0"/>
        </a:fillRef>
        <a:effectRef idx="1">
          <a:scrgbClr r="0" g="0" b="0"/>
        </a:effectRef>
        <a:fontRef idx="minor">
          <a:schemeClr val="lt1"/>
        </a:fontRef>
      </dsp:style>
    </dsp:sp>
    <dsp:sp modelId="{4EB8B465-A595-4F09-AEC6-BBF17595B8BA}">
      <dsp:nvSpPr>
        <dsp:cNvPr id="0" name=""/>
        <dsp:cNvSpPr/>
      </dsp:nvSpPr>
      <dsp:spPr>
        <a:xfrm>
          <a:off x="1839620" y="177489"/>
          <a:ext cx="4383413" cy="4383413"/>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threePt" dir="t"/>
        </a:scene3d>
        <a:sp3d>
          <a:bevelT/>
        </a:sp3d>
      </dsp:spPr>
      <dsp:style>
        <a:lnRef idx="0">
          <a:scrgbClr r="0" g="0" b="0"/>
        </a:lnRef>
        <a:fillRef idx="1">
          <a:scrgbClr r="0" g="0" b="0"/>
        </a:fillRef>
        <a:effectRef idx="1">
          <a:scrgbClr r="0" g="0" b="0"/>
        </a:effectRef>
        <a:fontRef idx="minor">
          <a:schemeClr val="lt1"/>
        </a:fontRef>
      </dsp:style>
    </dsp:sp>
    <dsp:sp modelId="{95A1E7AE-BE17-452C-95EA-9B273283C09D}">
      <dsp:nvSpPr>
        <dsp:cNvPr id="0" name=""/>
        <dsp:cNvSpPr/>
      </dsp:nvSpPr>
      <dsp:spPr>
        <a:xfrm>
          <a:off x="1839620" y="46543"/>
          <a:ext cx="4383413" cy="4383413"/>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threePt" dir="t"/>
        </a:scene3d>
        <a:sp3d>
          <a:bevelT/>
        </a:sp3d>
      </dsp:spPr>
      <dsp:style>
        <a:lnRef idx="0">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FF7251-2A1A-47E9-9920-8972B5A70223}">
      <dsp:nvSpPr>
        <dsp:cNvPr id="0" name=""/>
        <dsp:cNvSpPr/>
      </dsp:nvSpPr>
      <dsp:spPr>
        <a:xfrm>
          <a:off x="0" y="601191"/>
          <a:ext cx="8229600"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6602168-27A1-425D-BE99-4FF1F7B59AB3}">
      <dsp:nvSpPr>
        <dsp:cNvPr id="0" name=""/>
        <dsp:cNvSpPr/>
      </dsp:nvSpPr>
      <dsp:spPr>
        <a:xfrm>
          <a:off x="391388" y="58545"/>
          <a:ext cx="7835427" cy="86829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b="1" kern="1200" dirty="0" smtClean="0">
              <a:solidFill>
                <a:srgbClr val="FFFF00"/>
              </a:solidFill>
              <a:latin typeface="Tahoma" pitchFamily="34" charset="0"/>
              <a:cs typeface="Tahoma" pitchFamily="34" charset="0"/>
            </a:rPr>
            <a:t>Cost and time saving </a:t>
          </a:r>
          <a:endParaRPr lang="ms-MY" sz="2000" b="1" kern="1200" dirty="0">
            <a:solidFill>
              <a:srgbClr val="FFFF00"/>
            </a:solidFill>
            <a:effectLst>
              <a:outerShdw blurRad="38100" dist="38100" dir="2700000" algn="tl">
                <a:srgbClr val="000000">
                  <a:alpha val="43137"/>
                </a:srgbClr>
              </a:outerShdw>
            </a:effectLst>
            <a:latin typeface="Tahoma" pitchFamily="34" charset="0"/>
            <a:cs typeface="Tahoma" pitchFamily="34" charset="0"/>
          </a:endParaRPr>
        </a:p>
      </dsp:txBody>
      <dsp:txXfrm>
        <a:off x="391388" y="58545"/>
        <a:ext cx="7835427" cy="868298"/>
      </dsp:txXfrm>
    </dsp:sp>
    <dsp:sp modelId="{BB1D72EE-148E-4D1F-AD74-54B20D2FE6D2}">
      <dsp:nvSpPr>
        <dsp:cNvPr id="0" name=""/>
        <dsp:cNvSpPr/>
      </dsp:nvSpPr>
      <dsp:spPr>
        <a:xfrm>
          <a:off x="0" y="1764392"/>
          <a:ext cx="8229600"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8D13FB3-CCDB-4496-9D78-C9EC92EE71C6}">
      <dsp:nvSpPr>
        <dsp:cNvPr id="0" name=""/>
        <dsp:cNvSpPr/>
      </dsp:nvSpPr>
      <dsp:spPr>
        <a:xfrm>
          <a:off x="391388" y="1227804"/>
          <a:ext cx="7835427" cy="8622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b="1" kern="1200" dirty="0" smtClean="0">
              <a:solidFill>
                <a:srgbClr val="FFFF00"/>
              </a:solidFill>
              <a:latin typeface="Tahoma" pitchFamily="34" charset="0"/>
              <a:cs typeface="Tahoma" pitchFamily="34" charset="0"/>
            </a:rPr>
            <a:t>Reduce the number of data requests</a:t>
          </a:r>
          <a:endParaRPr lang="ms-MY" sz="2000" b="1" kern="1200" dirty="0">
            <a:solidFill>
              <a:srgbClr val="FFFF00"/>
            </a:solidFill>
            <a:effectLst>
              <a:outerShdw blurRad="38100" dist="38100" dir="2700000" algn="tl">
                <a:srgbClr val="000000">
                  <a:alpha val="43137"/>
                </a:srgbClr>
              </a:outerShdw>
            </a:effectLst>
            <a:latin typeface="Tahoma" pitchFamily="34" charset="0"/>
            <a:cs typeface="Tahoma" pitchFamily="34" charset="0"/>
          </a:endParaRPr>
        </a:p>
      </dsp:txBody>
      <dsp:txXfrm>
        <a:off x="391388" y="1227804"/>
        <a:ext cx="7835427" cy="862240"/>
      </dsp:txXfrm>
    </dsp:sp>
    <dsp:sp modelId="{91B4FFD0-68AB-4F25-8055-5E85FAD1BC65}">
      <dsp:nvSpPr>
        <dsp:cNvPr id="0" name=""/>
        <dsp:cNvSpPr/>
      </dsp:nvSpPr>
      <dsp:spPr>
        <a:xfrm>
          <a:off x="0" y="3085391"/>
          <a:ext cx="8229600"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6F6E803-B9A7-4FC2-AB6F-585DAB2F97E1}">
      <dsp:nvSpPr>
        <dsp:cNvPr id="0" name=""/>
        <dsp:cNvSpPr/>
      </dsp:nvSpPr>
      <dsp:spPr>
        <a:xfrm>
          <a:off x="391388" y="2345792"/>
          <a:ext cx="7835427" cy="102003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b="1" kern="1200" dirty="0" smtClean="0">
              <a:solidFill>
                <a:srgbClr val="FFFF00"/>
              </a:solidFill>
              <a:latin typeface="Tahoma" pitchFamily="34" charset="0"/>
              <a:cs typeface="Tahoma" pitchFamily="34" charset="0"/>
            </a:rPr>
            <a:t>Users can access data anytime and anywhere</a:t>
          </a:r>
          <a:endParaRPr lang="ms-MY" sz="2000" b="1" kern="1200" dirty="0">
            <a:solidFill>
              <a:srgbClr val="FFFF00"/>
            </a:solidFill>
            <a:effectLst>
              <a:outerShdw blurRad="38100" dist="38100" dir="2700000" algn="tl">
                <a:srgbClr val="000000">
                  <a:alpha val="43137"/>
                </a:srgbClr>
              </a:outerShdw>
            </a:effectLst>
            <a:latin typeface="Tahoma" pitchFamily="34" charset="0"/>
            <a:cs typeface="Tahoma" pitchFamily="34" charset="0"/>
          </a:endParaRPr>
        </a:p>
      </dsp:txBody>
      <dsp:txXfrm>
        <a:off x="391388" y="2345792"/>
        <a:ext cx="7835427" cy="1020038"/>
      </dsp:txXfrm>
    </dsp:sp>
    <dsp:sp modelId="{9453AFD8-4B23-4515-AC9D-929C3F4CC204}">
      <dsp:nvSpPr>
        <dsp:cNvPr id="0" name=""/>
        <dsp:cNvSpPr/>
      </dsp:nvSpPr>
      <dsp:spPr>
        <a:xfrm>
          <a:off x="0" y="4295778"/>
          <a:ext cx="8229600"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E17F979-2AA9-4E62-A070-C413C213A207}">
      <dsp:nvSpPr>
        <dsp:cNvPr id="0" name=""/>
        <dsp:cNvSpPr/>
      </dsp:nvSpPr>
      <dsp:spPr>
        <a:xfrm>
          <a:off x="391790" y="3666791"/>
          <a:ext cx="7835792" cy="90942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b="1" kern="1200" dirty="0" smtClean="0">
              <a:solidFill>
                <a:srgbClr val="FFFF00"/>
              </a:solidFill>
              <a:latin typeface="Tahoma" pitchFamily="34" charset="0"/>
              <a:cs typeface="Tahoma" pitchFamily="34" charset="0"/>
            </a:rPr>
            <a:t>Users are more satisfied with the services </a:t>
          </a:r>
          <a:r>
            <a:rPr lang="en-US" sz="2000" b="1" kern="1200" dirty="0" smtClean="0">
              <a:solidFill>
                <a:srgbClr val="FFFF00"/>
              </a:solidFill>
              <a:latin typeface="Tahoma" pitchFamily="34" charset="0"/>
              <a:cs typeface="Tahoma" pitchFamily="34" charset="0"/>
            </a:rPr>
            <a:t>provided by DOSM</a:t>
          </a:r>
          <a:endParaRPr lang="ms-MY" sz="2000" b="1" kern="1200" dirty="0">
            <a:solidFill>
              <a:srgbClr val="FFFF00"/>
            </a:solidFill>
            <a:effectLst>
              <a:outerShdw blurRad="38100" dist="38100" dir="2700000" algn="tl">
                <a:srgbClr val="000000">
                  <a:alpha val="43137"/>
                </a:srgbClr>
              </a:outerShdw>
            </a:effectLst>
            <a:latin typeface="Tahoma" pitchFamily="34" charset="0"/>
            <a:cs typeface="Tahoma" pitchFamily="34" charset="0"/>
          </a:endParaRPr>
        </a:p>
      </dsp:txBody>
      <dsp:txXfrm>
        <a:off x="391790" y="3666791"/>
        <a:ext cx="7835792" cy="909427"/>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FF7251-2A1A-47E9-9920-8972B5A70223}">
      <dsp:nvSpPr>
        <dsp:cNvPr id="0" name=""/>
        <dsp:cNvSpPr/>
      </dsp:nvSpPr>
      <dsp:spPr>
        <a:xfrm>
          <a:off x="0" y="601191"/>
          <a:ext cx="8229600"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6602168-27A1-425D-BE99-4FF1F7B59AB3}">
      <dsp:nvSpPr>
        <dsp:cNvPr id="0" name=""/>
        <dsp:cNvSpPr/>
      </dsp:nvSpPr>
      <dsp:spPr>
        <a:xfrm>
          <a:off x="391388" y="58545"/>
          <a:ext cx="7835427" cy="86829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ms-MY" sz="2000" b="1" kern="12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Transformation from website to web portal</a:t>
          </a:r>
          <a:endParaRPr lang="ms-MY" sz="2000" b="1" kern="1200" dirty="0">
            <a:solidFill>
              <a:srgbClr val="FFFF00"/>
            </a:solidFill>
            <a:effectLst>
              <a:outerShdw blurRad="38100" dist="38100" dir="2700000" algn="tl">
                <a:srgbClr val="000000">
                  <a:alpha val="43137"/>
                </a:srgbClr>
              </a:outerShdw>
            </a:effectLst>
            <a:latin typeface="Tahoma" pitchFamily="34" charset="0"/>
            <a:cs typeface="Tahoma" pitchFamily="34" charset="0"/>
          </a:endParaRPr>
        </a:p>
      </dsp:txBody>
      <dsp:txXfrm>
        <a:off x="391388" y="58545"/>
        <a:ext cx="7835427" cy="868298"/>
      </dsp:txXfrm>
    </dsp:sp>
    <dsp:sp modelId="{BB1D72EE-148E-4D1F-AD74-54B20D2FE6D2}">
      <dsp:nvSpPr>
        <dsp:cNvPr id="0" name=""/>
        <dsp:cNvSpPr/>
      </dsp:nvSpPr>
      <dsp:spPr>
        <a:xfrm>
          <a:off x="0" y="1764392"/>
          <a:ext cx="8229600"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8D13FB3-CCDB-4496-9D78-C9EC92EE71C6}">
      <dsp:nvSpPr>
        <dsp:cNvPr id="0" name=""/>
        <dsp:cNvSpPr/>
      </dsp:nvSpPr>
      <dsp:spPr>
        <a:xfrm>
          <a:off x="391388" y="1227804"/>
          <a:ext cx="7835427" cy="8622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b="1" kern="12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Extend the accessibility of the interactive database to the public</a:t>
          </a:r>
          <a:endParaRPr lang="ms-MY" sz="2000" b="1" kern="1200" dirty="0">
            <a:solidFill>
              <a:srgbClr val="FFFF00"/>
            </a:solidFill>
            <a:effectLst>
              <a:outerShdw blurRad="38100" dist="38100" dir="2700000" algn="tl">
                <a:srgbClr val="000000">
                  <a:alpha val="43137"/>
                </a:srgbClr>
              </a:outerShdw>
            </a:effectLst>
            <a:latin typeface="Tahoma" pitchFamily="34" charset="0"/>
            <a:cs typeface="Tahoma" pitchFamily="34" charset="0"/>
          </a:endParaRPr>
        </a:p>
      </dsp:txBody>
      <dsp:txXfrm>
        <a:off x="391388" y="1227804"/>
        <a:ext cx="7835427" cy="862240"/>
      </dsp:txXfrm>
    </dsp:sp>
    <dsp:sp modelId="{91B4FFD0-68AB-4F25-8055-5E85FAD1BC65}">
      <dsp:nvSpPr>
        <dsp:cNvPr id="0" name=""/>
        <dsp:cNvSpPr/>
      </dsp:nvSpPr>
      <dsp:spPr>
        <a:xfrm>
          <a:off x="0" y="3085391"/>
          <a:ext cx="8229600"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6F6E803-B9A7-4FC2-AB6F-585DAB2F97E1}">
      <dsp:nvSpPr>
        <dsp:cNvPr id="0" name=""/>
        <dsp:cNvSpPr/>
      </dsp:nvSpPr>
      <dsp:spPr>
        <a:xfrm>
          <a:off x="391388" y="2345792"/>
          <a:ext cx="7835427" cy="102003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ms-MY" sz="2000" b="1" kern="1200" dirty="0" smtClean="0">
              <a:solidFill>
                <a:srgbClr val="FFFF00"/>
              </a:solidFill>
              <a:latin typeface="Tahoma" pitchFamily="34" charset="0"/>
              <a:cs typeface="Tahoma" pitchFamily="34" charset="0"/>
            </a:rPr>
            <a:t>Geographical Information System (GIS) – Thematic maps to the web site</a:t>
          </a:r>
          <a:endParaRPr lang="ms-MY" sz="2000" b="1" kern="1200" dirty="0">
            <a:solidFill>
              <a:srgbClr val="FFFF00"/>
            </a:solidFill>
            <a:effectLst>
              <a:outerShdw blurRad="38100" dist="38100" dir="2700000" algn="tl">
                <a:srgbClr val="000000">
                  <a:alpha val="43137"/>
                </a:srgbClr>
              </a:outerShdw>
            </a:effectLst>
            <a:latin typeface="Tahoma" pitchFamily="34" charset="0"/>
            <a:cs typeface="Tahoma" pitchFamily="34" charset="0"/>
          </a:endParaRPr>
        </a:p>
      </dsp:txBody>
      <dsp:txXfrm>
        <a:off x="391388" y="2345792"/>
        <a:ext cx="7835427" cy="1020038"/>
      </dsp:txXfrm>
    </dsp:sp>
    <dsp:sp modelId="{9453AFD8-4B23-4515-AC9D-929C3F4CC204}">
      <dsp:nvSpPr>
        <dsp:cNvPr id="0" name=""/>
        <dsp:cNvSpPr/>
      </dsp:nvSpPr>
      <dsp:spPr>
        <a:xfrm>
          <a:off x="0" y="4295778"/>
          <a:ext cx="8229600" cy="478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E17F979-2AA9-4E62-A070-C413C213A207}">
      <dsp:nvSpPr>
        <dsp:cNvPr id="0" name=""/>
        <dsp:cNvSpPr/>
      </dsp:nvSpPr>
      <dsp:spPr>
        <a:xfrm>
          <a:off x="391790" y="3666791"/>
          <a:ext cx="7835792" cy="90942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ms-MY" sz="2000" b="1" kern="12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Develop dataset for learning </a:t>
          </a:r>
          <a:r>
            <a:rPr lang="ms-MY" sz="2000" b="1" kern="1200" dirty="0" smtClean="0">
              <a:solidFill>
                <a:srgbClr val="FFFF00"/>
              </a:solidFill>
              <a:effectLst>
                <a:outerShdw blurRad="38100" dist="38100" dir="2700000" algn="tl">
                  <a:srgbClr val="000000">
                    <a:alpha val="43137"/>
                  </a:srgbClr>
                </a:outerShdw>
              </a:effectLst>
              <a:latin typeface="Tahoma" pitchFamily="34" charset="0"/>
              <a:cs typeface="Tahoma" pitchFamily="34" charset="0"/>
            </a:rPr>
            <a:t>purposes </a:t>
          </a:r>
          <a:endParaRPr lang="ms-MY" sz="2000" b="1" kern="1200" dirty="0">
            <a:solidFill>
              <a:srgbClr val="FFFF00"/>
            </a:solidFill>
            <a:effectLst>
              <a:outerShdw blurRad="38100" dist="38100" dir="2700000" algn="tl">
                <a:srgbClr val="000000">
                  <a:alpha val="43137"/>
                </a:srgbClr>
              </a:outerShdw>
            </a:effectLst>
            <a:latin typeface="Tahoma" pitchFamily="34" charset="0"/>
            <a:cs typeface="Tahoma" pitchFamily="34" charset="0"/>
          </a:endParaRPr>
        </a:p>
      </dsp:txBody>
      <dsp:txXfrm>
        <a:off x="391790" y="3666791"/>
        <a:ext cx="7835792" cy="909427"/>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D4E4A5-70F4-40CD-867F-D1071BFE1236}" type="datetimeFigureOut">
              <a:rPr lang="en-US" smtClean="0"/>
              <a:pPr/>
              <a:t>6/20/2012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E83207-0ABD-412B-865E-0A32A7E92158}"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57913C-D502-48ED-9C2D-7D7E77A9327B}" type="datetimeFigureOut">
              <a:rPr lang="en-GB" smtClean="0"/>
              <a:pPr/>
              <a:t>20/06/2012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595905-2B7A-4701-A414-EB5BC0D80EDB}" type="slidenum">
              <a:rPr lang="en-GB" smtClean="0"/>
              <a:pPr/>
              <a:t>‹#›</a:t>
            </a:fld>
            <a:endParaRPr lang="en-GB"/>
          </a:p>
        </p:txBody>
      </p:sp>
    </p:spTree>
    <p:extLst>
      <p:ext uri="{BB962C8B-B14F-4D97-AF65-F5344CB8AC3E}">
        <p14:creationId xmlns="" xmlns:p14="http://schemas.microsoft.com/office/powerpoint/2010/main" val="45806354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solidFill>
                  <a:schemeClr val="tx1"/>
                </a:solidFill>
              </a:rPr>
              <a:t>Thank you Mr. Chairman.</a:t>
            </a:r>
          </a:p>
          <a:p>
            <a:pPr eaLnBrk="1" hangingPunct="1">
              <a:spcBef>
                <a:spcPct val="0"/>
              </a:spcBef>
            </a:pPr>
            <a:r>
              <a:rPr lang="en-US" strike="noStrike" dirty="0" smtClean="0">
                <a:solidFill>
                  <a:schemeClr val="tx1"/>
                </a:solidFill>
              </a:rPr>
              <a:t>All the members of the workshop.</a:t>
            </a:r>
          </a:p>
          <a:p>
            <a:pPr eaLnBrk="1" hangingPunct="1">
              <a:spcBef>
                <a:spcPct val="0"/>
              </a:spcBef>
            </a:pPr>
            <a:r>
              <a:rPr lang="en-US" dirty="0" smtClean="0">
                <a:solidFill>
                  <a:schemeClr val="tx1"/>
                </a:solidFill>
              </a:rPr>
              <a:t>My presentation will be on </a:t>
            </a:r>
            <a:r>
              <a:rPr lang="en-GB" b="0" dirty="0" smtClean="0">
                <a:solidFill>
                  <a:schemeClr val="tx1"/>
                </a:solidFill>
                <a:latin typeface="Tahoma" pitchFamily="34" charset="0"/>
                <a:cs typeface="Tahoma" pitchFamily="34" charset="0"/>
              </a:rPr>
              <a:t>Capitalizing on ICT for Data Communication</a:t>
            </a:r>
            <a:r>
              <a:rPr lang="en-US" b="0" dirty="0" smtClean="0">
                <a:solidFill>
                  <a:schemeClr val="tx1"/>
                </a:solidFill>
              </a:rPr>
              <a:t>.</a:t>
            </a:r>
          </a:p>
          <a:p>
            <a:pPr eaLnBrk="1" hangingPunct="1">
              <a:spcBef>
                <a:spcPct val="0"/>
              </a:spcBef>
            </a:pPr>
            <a:r>
              <a:rPr lang="en-US" dirty="0" err="1" smtClean="0">
                <a:solidFill>
                  <a:schemeClr val="tx1"/>
                </a:solidFill>
              </a:rPr>
              <a:t>Globalisation</a:t>
            </a:r>
            <a:r>
              <a:rPr lang="en-US" dirty="0" smtClean="0">
                <a:solidFill>
                  <a:schemeClr val="tx1"/>
                </a:solidFill>
              </a:rPr>
              <a:t> and ICT developments led to increased requests for more timely, more detailed information as well as needs for micro data. To address this, NSOs has to put more emphasis on data communication. </a:t>
            </a:r>
          </a:p>
          <a:p>
            <a:endParaRPr lang="en-GB" dirty="0"/>
          </a:p>
        </p:txBody>
      </p:sp>
      <p:sp>
        <p:nvSpPr>
          <p:cNvPr id="5" name="Slide Number Placeholder 4"/>
          <p:cNvSpPr>
            <a:spLocks noGrp="1"/>
          </p:cNvSpPr>
          <p:nvPr>
            <p:ph type="sldNum" sz="quarter" idx="10"/>
          </p:nvPr>
        </p:nvSpPr>
        <p:spPr/>
        <p:txBody>
          <a:bodyPr/>
          <a:lstStyle/>
          <a:p>
            <a:fld id="{3A595905-2B7A-4701-A414-EB5BC0D80EDB}" type="slidenum">
              <a:rPr lang="en-GB" smtClean="0"/>
              <a:pPr/>
              <a:t>1</a:t>
            </a:fld>
            <a:endParaRPr lang="en-GB"/>
          </a:p>
        </p:txBody>
      </p:sp>
    </p:spTree>
    <p:extLst>
      <p:ext uri="{BB962C8B-B14F-4D97-AF65-F5344CB8AC3E}">
        <p14:creationId xmlns="" xmlns:p14="http://schemas.microsoft.com/office/powerpoint/2010/main" val="596927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smtClean="0">
                <a:solidFill>
                  <a:schemeClr val="tx1"/>
                </a:solidFill>
              </a:rPr>
              <a:t>The slide shows the current means</a:t>
            </a:r>
            <a:r>
              <a:rPr lang="en-US" baseline="0" dirty="0" smtClean="0">
                <a:solidFill>
                  <a:schemeClr val="tx1"/>
                </a:solidFill>
              </a:rPr>
              <a:t> </a:t>
            </a:r>
            <a:r>
              <a:rPr lang="en-US" dirty="0" smtClean="0">
                <a:solidFill>
                  <a:schemeClr val="tx1"/>
                </a:solidFill>
              </a:rPr>
              <a:t>of data dissemination practiced by DOSM</a:t>
            </a:r>
          </a:p>
          <a:p>
            <a:pPr marL="685800" lvl="1" indent="-228600">
              <a:buFontTx/>
              <a:buNone/>
              <a:defRPr/>
            </a:pPr>
            <a:endParaRPr lang="en-US" dirty="0" smtClean="0">
              <a:solidFill>
                <a:schemeClr val="tx1"/>
              </a:solidFill>
            </a:endParaRPr>
          </a:p>
          <a:p>
            <a:pPr marL="228600" indent="-228600">
              <a:buFontTx/>
              <a:buAutoNum type="arabicPeriod"/>
              <a:defRPr/>
            </a:pPr>
            <a:r>
              <a:rPr lang="en-US" dirty="0" smtClean="0">
                <a:solidFill>
                  <a:schemeClr val="tx1"/>
                </a:solidFill>
              </a:rPr>
              <a:t>Website : www.statistics.gov.my</a:t>
            </a:r>
          </a:p>
          <a:p>
            <a:pPr marL="228600" indent="-228600">
              <a:buFontTx/>
              <a:buAutoNum type="arabicPeriod"/>
              <a:defRPr/>
            </a:pPr>
            <a:endParaRPr lang="en-US" dirty="0" smtClean="0">
              <a:solidFill>
                <a:schemeClr val="tx1"/>
              </a:solidFill>
            </a:endParaRPr>
          </a:p>
          <a:p>
            <a:pPr marL="228600" indent="-228600">
              <a:buFontTx/>
              <a:buAutoNum type="arabicPeriod"/>
              <a:defRPr/>
            </a:pPr>
            <a:r>
              <a:rPr lang="en-US" dirty="0" smtClean="0">
                <a:solidFill>
                  <a:schemeClr val="tx1"/>
                </a:solidFill>
              </a:rPr>
              <a:t>Free download</a:t>
            </a:r>
          </a:p>
          <a:p>
            <a:pPr marL="742950" lvl="1" indent="-285750">
              <a:buFont typeface="+mj-lt"/>
              <a:buAutoNum type="romanLcPeriod"/>
              <a:defRPr/>
            </a:pPr>
            <a:r>
              <a:rPr lang="en-US" dirty="0" smtClean="0">
                <a:solidFill>
                  <a:schemeClr val="tx1"/>
                </a:solidFill>
              </a:rPr>
              <a:t>Frequency : Monthly, Quarterly, Half yearly, Yearly, ad-hoc</a:t>
            </a:r>
          </a:p>
          <a:p>
            <a:pPr marL="742950" lvl="1" indent="-285750">
              <a:buFont typeface="+mj-lt"/>
              <a:buAutoNum type="romanLcPeriod"/>
              <a:defRPr/>
            </a:pPr>
            <a:r>
              <a:rPr lang="en-US" dirty="0" smtClean="0">
                <a:solidFill>
                  <a:schemeClr val="tx1"/>
                </a:solidFill>
              </a:rPr>
              <a:t>In the format of </a:t>
            </a:r>
            <a:r>
              <a:rPr lang="en-US" dirty="0" err="1" smtClean="0">
                <a:solidFill>
                  <a:schemeClr val="tx1"/>
                </a:solidFill>
              </a:rPr>
              <a:t>pdf</a:t>
            </a:r>
            <a:r>
              <a:rPr lang="en-US" dirty="0" smtClean="0">
                <a:solidFill>
                  <a:schemeClr val="tx1"/>
                </a:solidFill>
              </a:rPr>
              <a:t> and excel</a:t>
            </a:r>
          </a:p>
          <a:p>
            <a:pPr marL="228600" indent="-228600">
              <a:buFontTx/>
              <a:buAutoNum type="arabicPeriod"/>
              <a:defRPr/>
            </a:pPr>
            <a:endParaRPr lang="en-US" dirty="0" smtClean="0">
              <a:solidFill>
                <a:schemeClr val="tx1"/>
              </a:solidFill>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solidFill>
                  <a:schemeClr val="tx1"/>
                </a:solidFill>
              </a:rPr>
              <a:t>Interactive database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solidFill>
                <a:schemeClr val="tx1"/>
              </a:solidFill>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solidFill>
                  <a:schemeClr val="tx1"/>
                </a:solidFill>
              </a:rPr>
              <a:t>Seven main data provided through </a:t>
            </a:r>
            <a:r>
              <a:rPr lang="en-US" dirty="0" err="1" smtClean="0">
                <a:solidFill>
                  <a:schemeClr val="tx1"/>
                </a:solidFill>
              </a:rPr>
              <a:t>MySMS</a:t>
            </a:r>
            <a:endParaRPr lang="en-US" dirty="0" smtClean="0">
              <a:solidFill>
                <a:schemeClr val="tx1"/>
              </a:solidFill>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solidFill>
                <a:schemeClr val="tx1"/>
              </a:solidFill>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solidFill>
                  <a:schemeClr val="tx1"/>
                </a:solidFill>
              </a:rPr>
              <a:t>DOSM also disseminate data through the </a:t>
            </a:r>
            <a:r>
              <a:rPr lang="en-US" dirty="0" err="1" smtClean="0">
                <a:solidFill>
                  <a:schemeClr val="tx1"/>
                </a:solidFill>
              </a:rPr>
              <a:t>Facebook</a:t>
            </a:r>
            <a:endParaRPr lang="ms-MY" dirty="0" smtClean="0">
              <a:solidFill>
                <a:schemeClr val="tx1"/>
              </a:solidFill>
            </a:endParaRPr>
          </a:p>
          <a:p>
            <a:endParaRPr lang="en-US" dirty="0">
              <a:solidFill>
                <a:schemeClr val="tx1"/>
              </a:solidFill>
            </a:endParaRPr>
          </a:p>
        </p:txBody>
      </p:sp>
      <p:sp>
        <p:nvSpPr>
          <p:cNvPr id="5" name="Slide Number Placeholder 4"/>
          <p:cNvSpPr>
            <a:spLocks noGrp="1"/>
          </p:cNvSpPr>
          <p:nvPr>
            <p:ph type="sldNum" sz="quarter" idx="10"/>
          </p:nvPr>
        </p:nvSpPr>
        <p:spPr/>
        <p:txBody>
          <a:bodyPr/>
          <a:lstStyle/>
          <a:p>
            <a:fld id="{3A595905-2B7A-4701-A414-EB5BC0D80EDB}"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solidFill>
                  <a:schemeClr val="tx1"/>
                </a:solidFill>
              </a:rPr>
              <a:t>Malaysia has developed its website in 1998.  Over the years, DOSM has continuously improved in communicating data through its website. For example, free downloads introduced in July, 2009 received positive response from users. In 2011, there were 249,930 hits and as of May, 2012, the hits stood at 142,404</a:t>
            </a:r>
            <a:r>
              <a:rPr lang="en-US" baseline="0" dirty="0" smtClean="0">
                <a:solidFill>
                  <a:schemeClr val="tx1"/>
                </a:solidFill>
              </a:rPr>
              <a:t> hits</a:t>
            </a:r>
            <a:r>
              <a:rPr lang="en-US" dirty="0" smtClean="0">
                <a:solidFill>
                  <a:schemeClr val="tx1"/>
                </a:solidFill>
              </a:rPr>
              <a:t>.</a:t>
            </a:r>
          </a:p>
          <a:p>
            <a:pPr eaLnBrk="1" hangingPunct="1">
              <a:spcBef>
                <a:spcPct val="0"/>
              </a:spcBef>
            </a:pPr>
            <a:endParaRPr lang="en-US" dirty="0" smtClean="0">
              <a:solidFill>
                <a:schemeClr val="tx1"/>
              </a:solidFill>
            </a:endParaRPr>
          </a:p>
          <a:p>
            <a:pPr eaLnBrk="1" hangingPunct="1">
              <a:spcBef>
                <a:spcPct val="0"/>
              </a:spcBef>
            </a:pPr>
            <a:r>
              <a:rPr lang="en-US" dirty="0" smtClean="0">
                <a:solidFill>
                  <a:schemeClr val="tx1"/>
                </a:solidFill>
              </a:rPr>
              <a:t>In moving towards improving data communication, DOSM subscribes to SDDS since 1996.  </a:t>
            </a:r>
          </a:p>
          <a:p>
            <a:endParaRPr lang="en-US" dirty="0">
              <a:solidFill>
                <a:schemeClr val="tx1"/>
              </a:solidFill>
            </a:endParaRPr>
          </a:p>
        </p:txBody>
      </p:sp>
      <p:sp>
        <p:nvSpPr>
          <p:cNvPr id="5" name="Slide Number Placeholder 4"/>
          <p:cNvSpPr>
            <a:spLocks noGrp="1"/>
          </p:cNvSpPr>
          <p:nvPr>
            <p:ph type="sldNum" sz="quarter" idx="10"/>
          </p:nvPr>
        </p:nvSpPr>
        <p:spPr/>
        <p:txBody>
          <a:bodyPr/>
          <a:lstStyle/>
          <a:p>
            <a:fld id="{3A595905-2B7A-4701-A414-EB5BC0D80EDB}"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solidFill>
                  <a:schemeClr val="tx1"/>
                </a:solidFill>
              </a:rPr>
              <a:t>DOSM has come a long way and has make significant improvements in terms of  timeliness in all category of data. For example, National Accounts is now released in 7 weeks compared to 12 weeks set by IMF. Balance of Payments (BOP) is also released in 7 weeks. </a:t>
            </a:r>
          </a:p>
          <a:p>
            <a:endParaRPr lang="en-US" dirty="0"/>
          </a:p>
        </p:txBody>
      </p:sp>
      <p:sp>
        <p:nvSpPr>
          <p:cNvPr id="5" name="Slide Number Placeholder 4"/>
          <p:cNvSpPr>
            <a:spLocks noGrp="1"/>
          </p:cNvSpPr>
          <p:nvPr>
            <p:ph type="sldNum" sz="quarter" idx="10"/>
          </p:nvPr>
        </p:nvSpPr>
        <p:spPr/>
        <p:txBody>
          <a:bodyPr/>
          <a:lstStyle/>
          <a:p>
            <a:fld id="{3A595905-2B7A-4701-A414-EB5BC0D80EDB}"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Data is public goods. Towards this and as well as being paperless, more and more publications will be made available on DOSM’s website. Currently, there are 85</a:t>
            </a:r>
            <a:r>
              <a:rPr lang="en-US" baseline="0" dirty="0" smtClean="0">
                <a:solidFill>
                  <a:schemeClr val="tx1"/>
                </a:solidFill>
              </a:rPr>
              <a:t> </a:t>
            </a:r>
            <a:r>
              <a:rPr lang="en-US" dirty="0" smtClean="0">
                <a:solidFill>
                  <a:schemeClr val="tx1"/>
                </a:solidFill>
              </a:rPr>
              <a:t>publications that can be downloaded for free. This also facilitate access of data to users and leads to cost savings in terms of printing, less requests, less resources and time spent in attending to requests.</a:t>
            </a:r>
          </a:p>
          <a:p>
            <a:endParaRPr lang="en-US" dirty="0">
              <a:solidFill>
                <a:schemeClr val="tx1"/>
              </a:solidFill>
            </a:endParaRPr>
          </a:p>
        </p:txBody>
      </p:sp>
      <p:sp>
        <p:nvSpPr>
          <p:cNvPr id="5" name="Slide Number Placeholder 4"/>
          <p:cNvSpPr>
            <a:spLocks noGrp="1"/>
          </p:cNvSpPr>
          <p:nvPr>
            <p:ph type="sldNum" sz="quarter" idx="10"/>
          </p:nvPr>
        </p:nvSpPr>
        <p:spPr/>
        <p:txBody>
          <a:bodyPr/>
          <a:lstStyle/>
          <a:p>
            <a:fld id="{3A595905-2B7A-4701-A414-EB5BC0D80EDB}"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u="sng" dirty="0" smtClean="0">
                <a:solidFill>
                  <a:schemeClr val="tx1"/>
                </a:solidFill>
              </a:rPr>
              <a:t>Chart 1 </a:t>
            </a:r>
            <a:r>
              <a:rPr lang="en-US" dirty="0" smtClean="0">
                <a:solidFill>
                  <a:schemeClr val="tx1"/>
                </a:solidFill>
              </a:rPr>
              <a:t>shows number of downloads for selected monthly publications</a:t>
            </a:r>
          </a:p>
          <a:p>
            <a:pPr eaLnBrk="1" hangingPunct="1">
              <a:spcBef>
                <a:spcPct val="0"/>
              </a:spcBef>
            </a:pPr>
            <a:r>
              <a:rPr lang="en-US" dirty="0" smtClean="0">
                <a:solidFill>
                  <a:schemeClr val="tx1"/>
                </a:solidFill>
              </a:rPr>
              <a:t>Legend :</a:t>
            </a:r>
          </a:p>
          <a:p>
            <a:pPr eaLnBrk="1" hangingPunct="1">
              <a:spcBef>
                <a:spcPct val="0"/>
              </a:spcBef>
            </a:pPr>
            <a:r>
              <a:rPr lang="en-US" dirty="0" smtClean="0">
                <a:solidFill>
                  <a:schemeClr val="tx1"/>
                </a:solidFill>
              </a:rPr>
              <a:t>CPI – Consumer Price Index</a:t>
            </a:r>
          </a:p>
          <a:p>
            <a:pPr eaLnBrk="1" hangingPunct="1">
              <a:spcBef>
                <a:spcPct val="0"/>
              </a:spcBef>
            </a:pPr>
            <a:r>
              <a:rPr lang="en-US" dirty="0" smtClean="0">
                <a:solidFill>
                  <a:schemeClr val="tx1"/>
                </a:solidFill>
              </a:rPr>
              <a:t>MRS – Monthly Rubber Statistics</a:t>
            </a:r>
          </a:p>
          <a:p>
            <a:pPr eaLnBrk="1" hangingPunct="1">
              <a:spcBef>
                <a:spcPct val="0"/>
              </a:spcBef>
            </a:pPr>
            <a:r>
              <a:rPr lang="en-US" dirty="0" smtClean="0">
                <a:solidFill>
                  <a:schemeClr val="tx1"/>
                </a:solidFill>
              </a:rPr>
              <a:t>IIP – Index of Industrial Production</a:t>
            </a:r>
          </a:p>
          <a:p>
            <a:pPr eaLnBrk="1" hangingPunct="1">
              <a:spcBef>
                <a:spcPct val="0"/>
              </a:spcBef>
            </a:pPr>
            <a:r>
              <a:rPr lang="en-US" dirty="0" smtClean="0">
                <a:solidFill>
                  <a:schemeClr val="tx1"/>
                </a:solidFill>
              </a:rPr>
              <a:t>METS – Monthly External Trade Statistics</a:t>
            </a:r>
          </a:p>
          <a:p>
            <a:pPr eaLnBrk="1" hangingPunct="1">
              <a:spcBef>
                <a:spcPct val="0"/>
              </a:spcBef>
            </a:pPr>
            <a:r>
              <a:rPr lang="en-US" dirty="0" smtClean="0">
                <a:solidFill>
                  <a:schemeClr val="tx1"/>
                </a:solidFill>
              </a:rPr>
              <a:t>MSB – Monthly Statistical Bulletin</a:t>
            </a:r>
          </a:p>
          <a:p>
            <a:pPr eaLnBrk="1" hangingPunct="1">
              <a:spcBef>
                <a:spcPct val="0"/>
              </a:spcBef>
            </a:pPr>
            <a:endParaRPr lang="en-US" dirty="0" smtClean="0">
              <a:solidFill>
                <a:schemeClr val="tx1"/>
              </a:solidFill>
            </a:endParaRPr>
          </a:p>
          <a:p>
            <a:pPr eaLnBrk="1" hangingPunct="1">
              <a:spcBef>
                <a:spcPct val="0"/>
              </a:spcBef>
            </a:pPr>
            <a:r>
              <a:rPr lang="en-US" dirty="0" smtClean="0">
                <a:solidFill>
                  <a:schemeClr val="tx1"/>
                </a:solidFill>
              </a:rPr>
              <a:t>Overall, the most downloaded</a:t>
            </a:r>
            <a:r>
              <a:rPr lang="en-US" baseline="0" dirty="0" smtClean="0">
                <a:solidFill>
                  <a:schemeClr val="tx1"/>
                </a:solidFill>
              </a:rPr>
              <a:t> publication is the </a:t>
            </a:r>
            <a:r>
              <a:rPr lang="en-US" dirty="0" smtClean="0">
                <a:solidFill>
                  <a:schemeClr val="tx1"/>
                </a:solidFill>
              </a:rPr>
              <a:t>Monthly External Trade Statistics</a:t>
            </a:r>
          </a:p>
          <a:p>
            <a:pPr eaLnBrk="1" hangingPunct="1">
              <a:spcBef>
                <a:spcPct val="0"/>
              </a:spcBef>
            </a:pPr>
            <a:endParaRPr lang="en-US" dirty="0" smtClean="0">
              <a:solidFill>
                <a:schemeClr val="tx1"/>
              </a:solidFill>
            </a:endParaRPr>
          </a:p>
          <a:p>
            <a:pPr eaLnBrk="1" hangingPunct="1">
              <a:spcBef>
                <a:spcPct val="0"/>
              </a:spcBef>
            </a:pPr>
            <a:endParaRPr lang="en-US" dirty="0" smtClean="0">
              <a:solidFill>
                <a:schemeClr val="tx1"/>
              </a:solidFill>
            </a:endParaRPr>
          </a:p>
          <a:p>
            <a:pPr eaLnBrk="1" hangingPunct="1">
              <a:spcBef>
                <a:spcPct val="0"/>
              </a:spcBef>
            </a:pPr>
            <a:r>
              <a:rPr lang="en-US" u="sng" dirty="0" smtClean="0">
                <a:solidFill>
                  <a:schemeClr val="tx1"/>
                </a:solidFill>
              </a:rPr>
              <a:t>Chart 2 </a:t>
            </a:r>
            <a:r>
              <a:rPr lang="en-US" dirty="0" smtClean="0">
                <a:solidFill>
                  <a:schemeClr val="tx1"/>
                </a:solidFill>
              </a:rPr>
              <a:t>indicates that 93% of the users downloaded</a:t>
            </a:r>
            <a:r>
              <a:rPr lang="en-US" baseline="0" dirty="0" smtClean="0">
                <a:solidFill>
                  <a:schemeClr val="tx1"/>
                </a:solidFill>
              </a:rPr>
              <a:t> the </a:t>
            </a:r>
            <a:r>
              <a:rPr lang="en-US" dirty="0" smtClean="0">
                <a:solidFill>
                  <a:schemeClr val="tx1"/>
                </a:solidFill>
              </a:rPr>
              <a:t>copy of Yearbook of Statistics</a:t>
            </a:r>
            <a:r>
              <a:rPr lang="en-US" baseline="0" dirty="0" smtClean="0">
                <a:solidFill>
                  <a:schemeClr val="tx1"/>
                </a:solidFill>
              </a:rPr>
              <a:t> Malaysia 2010 from the website while only 7% of the users purchased the hard copy. </a:t>
            </a:r>
          </a:p>
          <a:p>
            <a:pPr eaLnBrk="1" hangingPunct="1">
              <a:spcBef>
                <a:spcPct val="0"/>
              </a:spcBef>
            </a:pPr>
            <a:endParaRPr lang="en-US" baseline="0" dirty="0" smtClean="0">
              <a:solidFill>
                <a:schemeClr val="tx1"/>
              </a:solidFill>
            </a:endParaRPr>
          </a:p>
          <a:p>
            <a:pPr eaLnBrk="1" hangingPunct="1">
              <a:spcBef>
                <a:spcPct val="0"/>
              </a:spcBef>
            </a:pPr>
            <a:r>
              <a:rPr lang="en-US" baseline="0" dirty="0" smtClean="0">
                <a:solidFill>
                  <a:schemeClr val="tx1"/>
                </a:solidFill>
              </a:rPr>
              <a:t>This shows that the free download service offered through the DOSM website is well accepted by the users</a:t>
            </a:r>
            <a:endParaRPr lang="ms-MY" dirty="0" smtClean="0">
              <a:solidFill>
                <a:schemeClr val="tx1"/>
              </a:solidFill>
            </a:endParaRPr>
          </a:p>
          <a:p>
            <a:endParaRPr lang="en-US" dirty="0">
              <a:solidFill>
                <a:schemeClr val="tx1"/>
              </a:solidFill>
            </a:endParaRPr>
          </a:p>
        </p:txBody>
      </p:sp>
      <p:sp>
        <p:nvSpPr>
          <p:cNvPr id="5" name="Slide Number Placeholder 4"/>
          <p:cNvSpPr>
            <a:spLocks noGrp="1"/>
          </p:cNvSpPr>
          <p:nvPr>
            <p:ph type="sldNum" sz="quarter" idx="10"/>
          </p:nvPr>
        </p:nvSpPr>
        <p:spPr/>
        <p:txBody>
          <a:bodyPr/>
          <a:lstStyle/>
          <a:p>
            <a:fld id="{3A595905-2B7A-4701-A414-EB5BC0D80EDB}"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solidFill>
                  <a:schemeClr val="tx1"/>
                </a:solidFill>
              </a:rPr>
              <a:t>DOSM has also made available interactive database on its website. This interactive database provide user some flexibility in terms of drilling and tabulating the data required. Currently, there are three database namely external trade database, population finder and  Malaysia’s Millennium Development Goals.</a:t>
            </a:r>
          </a:p>
          <a:p>
            <a:pPr eaLnBrk="1" hangingPunct="1">
              <a:spcBef>
                <a:spcPct val="0"/>
              </a:spcBef>
            </a:pPr>
            <a:endParaRPr lang="en-US" dirty="0" smtClean="0"/>
          </a:p>
          <a:p>
            <a:endParaRPr lang="en-US" dirty="0"/>
          </a:p>
        </p:txBody>
      </p:sp>
      <p:sp>
        <p:nvSpPr>
          <p:cNvPr id="5" name="Slide Number Placeholder 4"/>
          <p:cNvSpPr>
            <a:spLocks noGrp="1"/>
          </p:cNvSpPr>
          <p:nvPr>
            <p:ph type="sldNum" sz="quarter" idx="10"/>
          </p:nvPr>
        </p:nvSpPr>
        <p:spPr/>
        <p:txBody>
          <a:bodyPr/>
          <a:lstStyle/>
          <a:p>
            <a:fld id="{3A595905-2B7A-4701-A414-EB5BC0D80EDB}"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dirty="0" smtClean="0">
                <a:solidFill>
                  <a:schemeClr val="tx1"/>
                </a:solidFill>
              </a:rPr>
              <a:t>MySMS is introduced by the Malaysian Administrative Modernisation and Management Planning Unit (MAMPU) as one of the mechanisms in providing access to government services in hassle free manner. DOSM adopt this concept whereby the mobile community can obtain the latest statistical info using their mobile.</a:t>
            </a:r>
          </a:p>
          <a:p>
            <a:endParaRPr lang="en-US" dirty="0">
              <a:solidFill>
                <a:schemeClr val="tx1"/>
              </a:solidFill>
            </a:endParaRPr>
          </a:p>
        </p:txBody>
      </p:sp>
      <p:sp>
        <p:nvSpPr>
          <p:cNvPr id="5" name="Slide Number Placeholder 4"/>
          <p:cNvSpPr>
            <a:spLocks noGrp="1"/>
          </p:cNvSpPr>
          <p:nvPr>
            <p:ph type="sldNum" sz="quarter" idx="10"/>
          </p:nvPr>
        </p:nvSpPr>
        <p:spPr/>
        <p:txBody>
          <a:bodyPr/>
          <a:lstStyle/>
          <a:p>
            <a:fld id="{3A595905-2B7A-4701-A414-EB5BC0D80EDB}"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solidFill>
                  <a:schemeClr val="tx1"/>
                </a:solidFill>
              </a:rPr>
              <a:t>There are seven data that can obtained through </a:t>
            </a:r>
            <a:r>
              <a:rPr lang="en-US" dirty="0" err="1" smtClean="0">
                <a:solidFill>
                  <a:schemeClr val="tx1"/>
                </a:solidFill>
              </a:rPr>
              <a:t>MySMS</a:t>
            </a:r>
            <a:r>
              <a:rPr lang="en-US" dirty="0" smtClean="0">
                <a:solidFill>
                  <a:schemeClr val="tx1"/>
                </a:solidFill>
              </a:rPr>
              <a:t> namely population, GDP, CPI, External Trade, IIP, </a:t>
            </a:r>
            <a:r>
              <a:rPr lang="en-US" dirty="0" err="1" smtClean="0">
                <a:solidFill>
                  <a:schemeClr val="tx1"/>
                </a:solidFill>
              </a:rPr>
              <a:t>Labour</a:t>
            </a:r>
            <a:r>
              <a:rPr lang="en-US" dirty="0" smtClean="0">
                <a:solidFill>
                  <a:schemeClr val="tx1"/>
                </a:solidFill>
              </a:rPr>
              <a:t> Force and Monthly Manufacturing Statistics.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chemeClr val="tx1"/>
                </a:solidFill>
              </a:rPr>
              <a:t>Information are updated immediately</a:t>
            </a:r>
            <a:r>
              <a:rPr lang="en-US" sz="1200" baseline="0" dirty="0" smtClean="0">
                <a:solidFill>
                  <a:schemeClr val="tx1"/>
                </a:solidFill>
              </a:rPr>
              <a:t> </a:t>
            </a:r>
            <a:r>
              <a:rPr lang="en-US" sz="1200" dirty="0" smtClean="0">
                <a:solidFill>
                  <a:schemeClr val="tx1"/>
                </a:solidFill>
              </a:rPr>
              <a:t>after the embargo</a:t>
            </a:r>
            <a:r>
              <a:rPr lang="en-US" sz="1200" baseline="0" dirty="0" smtClean="0">
                <a:solidFill>
                  <a:schemeClr val="tx1"/>
                </a:solidFill>
              </a:rPr>
              <a:t> time</a:t>
            </a:r>
            <a:endParaRPr lang="en-US" sz="1200" dirty="0" smtClean="0">
              <a:solidFill>
                <a:schemeClr val="tx1"/>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solidFill>
                <a:schemeClr val="tx1"/>
              </a:solidFill>
              <a:latin typeface="+mn-l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chemeClr val="tx1"/>
                </a:solidFill>
                <a:latin typeface="+mn-lt"/>
              </a:rPr>
              <a:t>Only selected information are available due to space constraints</a:t>
            </a:r>
          </a:p>
          <a:p>
            <a:pPr eaLnBrk="1" hangingPunct="1"/>
            <a:r>
              <a:rPr lang="en-US" sz="1200" dirty="0" smtClean="0">
                <a:solidFill>
                  <a:schemeClr val="tx1"/>
                </a:solidFill>
                <a:latin typeface="+mn-lt"/>
              </a:rPr>
              <a:t>For more information, users are advised to visit DOSM website</a:t>
            </a:r>
          </a:p>
          <a:p>
            <a:pPr eaLnBrk="1" hangingPunct="1"/>
            <a:endParaRPr lang="en-US" sz="1200" dirty="0" smtClean="0">
              <a:solidFill>
                <a:schemeClr val="tx1"/>
              </a:solidFill>
              <a:latin typeface="+mn-lt"/>
            </a:endParaRPr>
          </a:p>
          <a:p>
            <a:pPr eaLnBrk="1" hangingPunct="1"/>
            <a:r>
              <a:rPr lang="en-US" sz="1200" dirty="0" smtClean="0">
                <a:solidFill>
                  <a:schemeClr val="tx1"/>
                </a:solidFill>
                <a:latin typeface="+mn-lt"/>
              </a:rPr>
              <a:t>Addresses and contact numbers of all state offices are also available</a:t>
            </a:r>
          </a:p>
          <a:p>
            <a:pPr eaLnBrk="1" hangingPunct="1"/>
            <a:r>
              <a:rPr lang="en-US" sz="1200" dirty="0" smtClean="0">
                <a:solidFill>
                  <a:schemeClr val="tx1"/>
                </a:solidFill>
                <a:latin typeface="+mn-lt"/>
              </a:rPr>
              <a:t>Users also can give feedback/complaints through </a:t>
            </a:r>
            <a:r>
              <a:rPr lang="en-US" sz="1200" dirty="0" err="1" smtClean="0">
                <a:solidFill>
                  <a:schemeClr val="tx1"/>
                </a:solidFill>
                <a:latin typeface="+mn-lt"/>
              </a:rPr>
              <a:t>MySMS</a:t>
            </a:r>
            <a:endParaRPr lang="en-US" sz="1200" dirty="0" smtClean="0">
              <a:solidFill>
                <a:schemeClr val="tx1"/>
              </a:solidFill>
              <a:latin typeface="+mn-lt"/>
            </a:endParaRPr>
          </a:p>
          <a:p>
            <a:pPr eaLnBrk="1" hangingPunct="1"/>
            <a:endParaRPr lang="en-US" sz="1200" dirty="0" smtClean="0">
              <a:solidFill>
                <a:schemeClr val="tx1"/>
              </a:solidFill>
              <a:latin typeface="+mn-lt"/>
            </a:endParaRPr>
          </a:p>
          <a:p>
            <a:endParaRPr lang="en-US" dirty="0">
              <a:solidFill>
                <a:schemeClr val="tx1"/>
              </a:solidFill>
            </a:endParaRPr>
          </a:p>
        </p:txBody>
      </p:sp>
      <p:sp>
        <p:nvSpPr>
          <p:cNvPr id="5" name="Slide Number Placeholder 4"/>
          <p:cNvSpPr>
            <a:spLocks noGrp="1"/>
          </p:cNvSpPr>
          <p:nvPr>
            <p:ph type="sldNum" sz="quarter" idx="10"/>
          </p:nvPr>
        </p:nvSpPr>
        <p:spPr/>
        <p:txBody>
          <a:bodyPr/>
          <a:lstStyle/>
          <a:p>
            <a:fld id="{3A595905-2B7A-4701-A414-EB5BC0D80EDB}"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solidFill>
                  <a:schemeClr val="tx1"/>
                </a:solidFill>
              </a:rPr>
              <a:t>The DOSM has created a </a:t>
            </a:r>
            <a:r>
              <a:rPr lang="en-US" dirty="0" err="1" smtClean="0">
                <a:solidFill>
                  <a:schemeClr val="tx1"/>
                </a:solidFill>
              </a:rPr>
              <a:t>Facebook</a:t>
            </a:r>
            <a:r>
              <a:rPr lang="en-US" dirty="0" smtClean="0">
                <a:solidFill>
                  <a:schemeClr val="tx1"/>
                </a:solidFill>
              </a:rPr>
              <a:t> page in May 2012 to gives updates</a:t>
            </a:r>
            <a:r>
              <a:rPr lang="en-US" baseline="0" dirty="0" smtClean="0">
                <a:solidFill>
                  <a:schemeClr val="tx1"/>
                </a:solidFill>
              </a:rPr>
              <a:t> about the new products released by the DOSM</a:t>
            </a:r>
            <a:r>
              <a:rPr lang="en-US" dirty="0" smtClean="0">
                <a:solidFill>
                  <a:schemeClr val="tx1"/>
                </a:solidFill>
              </a:rPr>
              <a:t>.  </a:t>
            </a:r>
          </a:p>
          <a:p>
            <a:pPr eaLnBrk="1" hangingPunct="1">
              <a:spcBef>
                <a:spcPct val="0"/>
              </a:spcBef>
            </a:pPr>
            <a:r>
              <a:rPr lang="en-US" dirty="0" smtClean="0">
                <a:solidFill>
                  <a:schemeClr val="tx1"/>
                </a:solidFill>
              </a:rPr>
              <a:t>In Additional</a:t>
            </a:r>
            <a:r>
              <a:rPr lang="en-US" baseline="0" dirty="0" smtClean="0">
                <a:solidFill>
                  <a:schemeClr val="tx1"/>
                </a:solidFill>
              </a:rPr>
              <a:t>, this page also gives update about activities carried out by the DOSM.</a:t>
            </a:r>
            <a:endParaRPr lang="en-US" dirty="0" smtClean="0">
              <a:solidFill>
                <a:schemeClr val="tx1"/>
              </a:solidFill>
            </a:endParaRPr>
          </a:p>
          <a:p>
            <a:pPr eaLnBrk="1" hangingPunct="1">
              <a:spcBef>
                <a:spcPct val="0"/>
              </a:spcBef>
            </a:pPr>
            <a:endParaRPr lang="en-US" dirty="0" smtClean="0"/>
          </a:p>
        </p:txBody>
      </p:sp>
      <p:sp>
        <p:nvSpPr>
          <p:cNvPr id="4" name="Slide Number Placeholder 3"/>
          <p:cNvSpPr>
            <a:spLocks noGrp="1"/>
          </p:cNvSpPr>
          <p:nvPr>
            <p:ph type="sldNum" sz="quarter" idx="10"/>
          </p:nvPr>
        </p:nvSpPr>
        <p:spPr/>
        <p:txBody>
          <a:bodyPr/>
          <a:lstStyle/>
          <a:p>
            <a:fld id="{3A595905-2B7A-4701-A414-EB5BC0D80EDB}"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dirty="0" smtClean="0">
                <a:solidFill>
                  <a:schemeClr val="tx1"/>
                </a:solidFill>
              </a:rPr>
              <a:t>My presentation will cover the following topics:</a:t>
            </a:r>
          </a:p>
          <a:p>
            <a:pPr marL="285750" indent="-285750" eaLnBrk="1" hangingPunct="1">
              <a:spcBef>
                <a:spcPct val="0"/>
              </a:spcBef>
              <a:buFontTx/>
              <a:buNone/>
              <a:defRPr/>
            </a:pPr>
            <a:endParaRPr lang="en-US" b="0" dirty="0" smtClean="0">
              <a:solidFill>
                <a:schemeClr val="tx1"/>
              </a:solidFill>
            </a:endParaRPr>
          </a:p>
          <a:p>
            <a:pPr marL="285750" marR="0" indent="-285750" algn="l" defTabSz="914400" rtl="0" eaLnBrk="1" fontAlgn="auto" latinLnBrk="0" hangingPunct="1">
              <a:lnSpc>
                <a:spcPct val="100000"/>
              </a:lnSpc>
              <a:spcBef>
                <a:spcPct val="0"/>
              </a:spcBef>
              <a:spcAft>
                <a:spcPts val="0"/>
              </a:spcAft>
              <a:buClrTx/>
              <a:buSzTx/>
              <a:buFontTx/>
              <a:buAutoNum type="romanLcPeriod"/>
              <a:tabLst/>
              <a:defRPr/>
            </a:pPr>
            <a:r>
              <a:rPr lang="en-US" sz="1200" b="0" strike="noStrike" dirty="0" smtClean="0">
                <a:solidFill>
                  <a:schemeClr val="tx1"/>
                </a:solidFill>
                <a:latin typeface="Tahoma" pitchFamily="34" charset="0"/>
                <a:cs typeface="Tahoma" pitchFamily="34" charset="0"/>
              </a:rPr>
              <a:t>DOSM at a glance</a:t>
            </a:r>
            <a:endParaRPr lang="en-US" b="0" strike="noStrike" dirty="0" smtClean="0">
              <a:solidFill>
                <a:schemeClr val="tx1"/>
              </a:solidFill>
            </a:endParaRPr>
          </a:p>
          <a:p>
            <a:pPr marL="285750" indent="-285750" eaLnBrk="1" hangingPunct="1">
              <a:spcBef>
                <a:spcPct val="0"/>
              </a:spcBef>
              <a:buFontTx/>
              <a:buAutoNum type="romanLcPeriod"/>
              <a:defRPr/>
            </a:pPr>
            <a:r>
              <a:rPr lang="en-US" b="0" dirty="0" smtClean="0">
                <a:solidFill>
                  <a:schemeClr val="tx1"/>
                </a:solidFill>
              </a:rPr>
              <a:t>Capitalizing</a:t>
            </a:r>
            <a:r>
              <a:rPr lang="en-US" b="0" baseline="0" dirty="0" smtClean="0">
                <a:solidFill>
                  <a:schemeClr val="tx1"/>
                </a:solidFill>
              </a:rPr>
              <a:t> </a:t>
            </a:r>
            <a:r>
              <a:rPr lang="en-US" b="0" dirty="0" smtClean="0">
                <a:solidFill>
                  <a:schemeClr val="tx1"/>
                </a:solidFill>
              </a:rPr>
              <a:t>ICT for Data Communication;</a:t>
            </a:r>
          </a:p>
          <a:p>
            <a:pPr marL="285750" marR="0" indent="-285750" algn="l" defTabSz="914400" rtl="0" eaLnBrk="1" fontAlgn="auto" latinLnBrk="0" hangingPunct="1">
              <a:lnSpc>
                <a:spcPct val="100000"/>
              </a:lnSpc>
              <a:spcBef>
                <a:spcPct val="0"/>
              </a:spcBef>
              <a:spcAft>
                <a:spcPts val="0"/>
              </a:spcAft>
              <a:buClrTx/>
              <a:buSzTx/>
              <a:buFontTx/>
              <a:buAutoNum type="romanLcPeriod"/>
              <a:tabLst/>
              <a:defRPr/>
            </a:pPr>
            <a:r>
              <a:rPr lang="en-US" sz="1200" b="0" dirty="0" smtClean="0">
                <a:solidFill>
                  <a:schemeClr val="tx1"/>
                </a:solidFill>
                <a:latin typeface="Tahoma" pitchFamily="34" charset="0"/>
                <a:cs typeface="Tahoma" pitchFamily="34" charset="0"/>
              </a:rPr>
              <a:t>Impact</a:t>
            </a:r>
            <a:r>
              <a:rPr lang="en-US" b="0" dirty="0" smtClean="0">
                <a:solidFill>
                  <a:schemeClr val="tx1"/>
                </a:solidFill>
              </a:rPr>
              <a:t>; and last but not least</a:t>
            </a:r>
          </a:p>
          <a:p>
            <a:pPr marL="285750" indent="-285750" eaLnBrk="1" hangingPunct="1">
              <a:spcBef>
                <a:spcPct val="0"/>
              </a:spcBef>
              <a:buFontTx/>
              <a:buAutoNum type="romanLcPeriod"/>
              <a:defRPr/>
            </a:pPr>
            <a:r>
              <a:rPr lang="en-US" b="0" dirty="0" smtClean="0">
                <a:solidFill>
                  <a:schemeClr val="tx1"/>
                </a:solidFill>
              </a:rPr>
              <a:t>Moving Forward</a:t>
            </a:r>
          </a:p>
          <a:p>
            <a:pPr eaLnBrk="1" hangingPunct="1">
              <a:spcBef>
                <a:spcPct val="0"/>
              </a:spcBef>
              <a:defRPr/>
            </a:pPr>
            <a:endParaRPr lang="en-US" dirty="0" smtClean="0"/>
          </a:p>
        </p:txBody>
      </p:sp>
      <p:sp>
        <p:nvSpPr>
          <p:cNvPr id="5" name="Slide Number Placeholder 4"/>
          <p:cNvSpPr>
            <a:spLocks noGrp="1"/>
          </p:cNvSpPr>
          <p:nvPr>
            <p:ph type="sldNum" sz="quarter" idx="10"/>
          </p:nvPr>
        </p:nvSpPr>
        <p:spPr/>
        <p:txBody>
          <a:bodyPr/>
          <a:lstStyle/>
          <a:p>
            <a:fld id="{3A595905-2B7A-4701-A414-EB5BC0D80EDB}" type="slidenum">
              <a:rPr lang="en-GB" smtClean="0"/>
              <a:pPr/>
              <a:t>19</a:t>
            </a:fld>
            <a:endParaRPr lang="en-GB"/>
          </a:p>
        </p:txBody>
      </p:sp>
    </p:spTree>
    <p:extLst>
      <p:ext uri="{BB962C8B-B14F-4D97-AF65-F5344CB8AC3E}">
        <p14:creationId xmlns="" xmlns:p14="http://schemas.microsoft.com/office/powerpoint/2010/main" val="3263880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dirty="0" smtClean="0">
                <a:solidFill>
                  <a:schemeClr val="tx1"/>
                </a:solidFill>
              </a:rPr>
              <a:t>My presentation will cover the following topics:</a:t>
            </a:r>
          </a:p>
          <a:p>
            <a:pPr marL="285750" indent="-285750" eaLnBrk="1" hangingPunct="1">
              <a:spcBef>
                <a:spcPct val="0"/>
              </a:spcBef>
              <a:buFontTx/>
              <a:buNone/>
              <a:defRPr/>
            </a:pPr>
            <a:endParaRPr lang="en-US" b="0" dirty="0" smtClean="0">
              <a:solidFill>
                <a:schemeClr val="tx1"/>
              </a:solidFill>
            </a:endParaRPr>
          </a:p>
          <a:p>
            <a:pPr marL="285750" marR="0" indent="-285750" algn="l" defTabSz="914400" rtl="0" eaLnBrk="1" fontAlgn="auto" latinLnBrk="0" hangingPunct="1">
              <a:lnSpc>
                <a:spcPct val="100000"/>
              </a:lnSpc>
              <a:spcBef>
                <a:spcPct val="0"/>
              </a:spcBef>
              <a:spcAft>
                <a:spcPts val="0"/>
              </a:spcAft>
              <a:buClrTx/>
              <a:buSzTx/>
              <a:buFontTx/>
              <a:buAutoNum type="romanLcPeriod"/>
              <a:tabLst/>
              <a:defRPr/>
            </a:pPr>
            <a:r>
              <a:rPr lang="en-US" sz="1200" b="0" strike="noStrike" dirty="0" smtClean="0">
                <a:solidFill>
                  <a:schemeClr val="tx1"/>
                </a:solidFill>
                <a:latin typeface="Tahoma" pitchFamily="34" charset="0"/>
                <a:cs typeface="Tahoma" pitchFamily="34" charset="0"/>
              </a:rPr>
              <a:t>DOSM at a glance</a:t>
            </a:r>
            <a:endParaRPr lang="en-US" b="0" strike="noStrike" dirty="0" smtClean="0">
              <a:solidFill>
                <a:schemeClr val="tx1"/>
              </a:solidFill>
            </a:endParaRPr>
          </a:p>
          <a:p>
            <a:pPr marL="285750" indent="-285750" eaLnBrk="1" hangingPunct="1">
              <a:spcBef>
                <a:spcPct val="0"/>
              </a:spcBef>
              <a:buFontTx/>
              <a:buAutoNum type="romanLcPeriod"/>
              <a:defRPr/>
            </a:pPr>
            <a:r>
              <a:rPr lang="en-US" b="0" dirty="0" smtClean="0">
                <a:solidFill>
                  <a:schemeClr val="tx1"/>
                </a:solidFill>
              </a:rPr>
              <a:t>Capitalizing</a:t>
            </a:r>
            <a:r>
              <a:rPr lang="en-US" b="0" baseline="0" dirty="0" smtClean="0">
                <a:solidFill>
                  <a:schemeClr val="tx1"/>
                </a:solidFill>
              </a:rPr>
              <a:t> </a:t>
            </a:r>
            <a:r>
              <a:rPr lang="en-US" b="0" dirty="0" smtClean="0">
                <a:solidFill>
                  <a:schemeClr val="tx1"/>
                </a:solidFill>
              </a:rPr>
              <a:t>ICT for Data Communication;</a:t>
            </a:r>
          </a:p>
          <a:p>
            <a:pPr marL="285750" marR="0" indent="-285750" algn="l" defTabSz="914400" rtl="0" eaLnBrk="1" fontAlgn="auto" latinLnBrk="0" hangingPunct="1">
              <a:lnSpc>
                <a:spcPct val="100000"/>
              </a:lnSpc>
              <a:spcBef>
                <a:spcPct val="0"/>
              </a:spcBef>
              <a:spcAft>
                <a:spcPts val="0"/>
              </a:spcAft>
              <a:buClrTx/>
              <a:buSzTx/>
              <a:buFontTx/>
              <a:buAutoNum type="romanLcPeriod"/>
              <a:tabLst/>
              <a:defRPr/>
            </a:pPr>
            <a:r>
              <a:rPr lang="en-US" sz="1200" b="0" dirty="0" smtClean="0">
                <a:solidFill>
                  <a:schemeClr val="tx1"/>
                </a:solidFill>
                <a:latin typeface="Tahoma" pitchFamily="34" charset="0"/>
                <a:cs typeface="Tahoma" pitchFamily="34" charset="0"/>
              </a:rPr>
              <a:t>Impact</a:t>
            </a:r>
            <a:r>
              <a:rPr lang="en-US" b="0" dirty="0" smtClean="0">
                <a:solidFill>
                  <a:schemeClr val="tx1"/>
                </a:solidFill>
              </a:rPr>
              <a:t>; and last but not least</a:t>
            </a:r>
          </a:p>
          <a:p>
            <a:pPr marL="285750" indent="-285750" eaLnBrk="1" hangingPunct="1">
              <a:spcBef>
                <a:spcPct val="0"/>
              </a:spcBef>
              <a:buFontTx/>
              <a:buAutoNum type="romanLcPeriod"/>
              <a:defRPr/>
            </a:pPr>
            <a:r>
              <a:rPr lang="en-US" b="0" dirty="0" smtClean="0">
                <a:solidFill>
                  <a:schemeClr val="tx1"/>
                </a:solidFill>
              </a:rPr>
              <a:t>Moving Forward</a:t>
            </a:r>
          </a:p>
          <a:p>
            <a:pPr eaLnBrk="1" hangingPunct="1">
              <a:spcBef>
                <a:spcPct val="0"/>
              </a:spcBef>
              <a:defRPr/>
            </a:pPr>
            <a:endParaRPr lang="en-US" dirty="0" smtClean="0"/>
          </a:p>
        </p:txBody>
      </p:sp>
      <p:sp>
        <p:nvSpPr>
          <p:cNvPr id="5" name="Slide Number Placeholder 4"/>
          <p:cNvSpPr>
            <a:spLocks noGrp="1"/>
          </p:cNvSpPr>
          <p:nvPr>
            <p:ph type="sldNum" sz="quarter" idx="10"/>
          </p:nvPr>
        </p:nvSpPr>
        <p:spPr/>
        <p:txBody>
          <a:bodyPr/>
          <a:lstStyle/>
          <a:p>
            <a:fld id="{3A595905-2B7A-4701-A414-EB5BC0D80EDB}" type="slidenum">
              <a:rPr lang="en-GB" smtClean="0"/>
              <a:pPr/>
              <a:t>2</a:t>
            </a:fld>
            <a:endParaRPr lang="en-GB"/>
          </a:p>
        </p:txBody>
      </p:sp>
    </p:spTree>
    <p:extLst>
      <p:ext uri="{BB962C8B-B14F-4D97-AF65-F5344CB8AC3E}">
        <p14:creationId xmlns="" xmlns:p14="http://schemas.microsoft.com/office/powerpoint/2010/main" val="3263880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What are the impact of  </a:t>
            </a:r>
            <a:r>
              <a:rPr lang="en-GB" sz="1200" b="0" dirty="0" smtClean="0">
                <a:solidFill>
                  <a:schemeClr val="tx1"/>
                </a:solidFill>
                <a:latin typeface="Tahoma" pitchFamily="34" charset="0"/>
                <a:cs typeface="Tahoma" pitchFamily="34" charset="0"/>
              </a:rPr>
              <a:t>capitalizing on ICT for data communication?</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solidFill>
                  <a:schemeClr val="tx1"/>
                </a:solidFill>
                <a:latin typeface="Tahoma" pitchFamily="34" charset="0"/>
                <a:cs typeface="Tahoma" pitchFamily="34" charset="0"/>
              </a:rPr>
              <a:t> Cost and time saving </a:t>
            </a:r>
            <a:endParaRPr lang="ms-MY" sz="1200" b="0" dirty="0" smtClean="0">
              <a:solidFill>
                <a:schemeClr val="tx1"/>
              </a:solidFill>
              <a:effectLst>
                <a:outerShdw blurRad="38100" dist="38100" dir="2700000" algn="tl">
                  <a:srgbClr val="000000">
                    <a:alpha val="43137"/>
                  </a:srgbClr>
                </a:outerShdw>
              </a:effectLst>
              <a:latin typeface="Tahoma"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solidFill>
                  <a:schemeClr val="tx1"/>
                </a:solidFill>
                <a:latin typeface="Tahoma" pitchFamily="34" charset="0"/>
                <a:cs typeface="Tahoma" pitchFamily="34" charset="0"/>
              </a:rPr>
              <a:t> Reduce the number of data requests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solidFill>
                  <a:schemeClr val="tx1"/>
                </a:solidFill>
                <a:latin typeface="Tahoma" pitchFamily="34" charset="0"/>
                <a:cs typeface="Tahoma" pitchFamily="34" charset="0"/>
              </a:rPr>
              <a:t> Users can access data anytime and anywhere</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solidFill>
                  <a:schemeClr val="tx1"/>
                </a:solidFill>
                <a:latin typeface="Tahoma" pitchFamily="34" charset="0"/>
                <a:cs typeface="Tahoma" pitchFamily="34" charset="0"/>
              </a:rPr>
              <a:t> Users are more satisfied with the services provided</a:t>
            </a:r>
            <a:endParaRPr lang="ms-MY" sz="1200" b="0" dirty="0" smtClean="0">
              <a:solidFill>
                <a:schemeClr val="tx1"/>
              </a:solidFill>
              <a:effectLst>
                <a:outerShdw blurRad="38100" dist="38100" dir="2700000" algn="tl">
                  <a:srgbClr val="000000">
                    <a:alpha val="43137"/>
                  </a:srgbClr>
                </a:outerShdw>
              </a:effectLst>
              <a:latin typeface="Tahoma"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ms-MY" sz="12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ms-MY" sz="1200" b="1" dirty="0" smtClean="0">
              <a:solidFill>
                <a:srgbClr val="FFFF00"/>
              </a:solidFill>
              <a:effectLst>
                <a:outerShdw blurRad="38100" dist="38100" dir="2700000" algn="tl">
                  <a:srgbClr val="000000">
                    <a:alpha val="43137"/>
                  </a:srgbClr>
                </a:outerShdw>
              </a:effectLst>
              <a:latin typeface="Tahoma" pitchFamily="34" charset="0"/>
              <a:cs typeface="Tahom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dirty="0" smtClean="0">
              <a:solidFill>
                <a:schemeClr val="tx1"/>
              </a:solidFill>
              <a:latin typeface="Tahoma" pitchFamily="34" charset="0"/>
              <a:cs typeface="Tahom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chemeClr val="tx1"/>
                </a:solidFill>
                <a:latin typeface="Tahoma" pitchFamily="34" charset="0"/>
                <a:cs typeface="Tahoma" pitchFamily="34" charset="0"/>
              </a:rPr>
              <a:t> </a:t>
            </a:r>
          </a:p>
          <a:p>
            <a:endParaRPr lang="en-US" dirty="0"/>
          </a:p>
        </p:txBody>
      </p:sp>
      <p:sp>
        <p:nvSpPr>
          <p:cNvPr id="4" name="Slide Number Placeholder 3"/>
          <p:cNvSpPr>
            <a:spLocks noGrp="1"/>
          </p:cNvSpPr>
          <p:nvPr>
            <p:ph type="sldNum" sz="quarter" idx="10"/>
          </p:nvPr>
        </p:nvSpPr>
        <p:spPr/>
        <p:txBody>
          <a:bodyPr/>
          <a:lstStyle/>
          <a:p>
            <a:fld id="{3A595905-2B7A-4701-A414-EB5BC0D80EDB}"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dirty="0" smtClean="0">
                <a:solidFill>
                  <a:schemeClr val="tx1"/>
                </a:solidFill>
              </a:rPr>
              <a:t>My presentation will cover the following topics:</a:t>
            </a:r>
          </a:p>
          <a:p>
            <a:pPr marL="285750" indent="-285750" eaLnBrk="1" hangingPunct="1">
              <a:spcBef>
                <a:spcPct val="0"/>
              </a:spcBef>
              <a:buFontTx/>
              <a:buNone/>
              <a:defRPr/>
            </a:pPr>
            <a:endParaRPr lang="en-US" b="0" dirty="0" smtClean="0">
              <a:solidFill>
                <a:schemeClr val="tx1"/>
              </a:solidFill>
            </a:endParaRPr>
          </a:p>
          <a:p>
            <a:pPr marL="285750" marR="0" indent="-285750" algn="l" defTabSz="914400" rtl="0" eaLnBrk="1" fontAlgn="auto" latinLnBrk="0" hangingPunct="1">
              <a:lnSpc>
                <a:spcPct val="100000"/>
              </a:lnSpc>
              <a:spcBef>
                <a:spcPct val="0"/>
              </a:spcBef>
              <a:spcAft>
                <a:spcPts val="0"/>
              </a:spcAft>
              <a:buClrTx/>
              <a:buSzTx/>
              <a:buFontTx/>
              <a:buAutoNum type="romanLcPeriod"/>
              <a:tabLst/>
              <a:defRPr/>
            </a:pPr>
            <a:r>
              <a:rPr lang="en-US" sz="1200" b="0" strike="noStrike" dirty="0" smtClean="0">
                <a:solidFill>
                  <a:schemeClr val="tx1"/>
                </a:solidFill>
                <a:latin typeface="Tahoma" pitchFamily="34" charset="0"/>
                <a:cs typeface="Tahoma" pitchFamily="34" charset="0"/>
              </a:rPr>
              <a:t>DOSM at a glance</a:t>
            </a:r>
            <a:endParaRPr lang="en-US" b="0" strike="noStrike" dirty="0" smtClean="0">
              <a:solidFill>
                <a:schemeClr val="tx1"/>
              </a:solidFill>
            </a:endParaRPr>
          </a:p>
          <a:p>
            <a:pPr marL="285750" indent="-285750" eaLnBrk="1" hangingPunct="1">
              <a:spcBef>
                <a:spcPct val="0"/>
              </a:spcBef>
              <a:buFontTx/>
              <a:buAutoNum type="romanLcPeriod"/>
              <a:defRPr/>
            </a:pPr>
            <a:r>
              <a:rPr lang="en-US" b="0" dirty="0" smtClean="0">
                <a:solidFill>
                  <a:schemeClr val="tx1"/>
                </a:solidFill>
              </a:rPr>
              <a:t>Capitalizing</a:t>
            </a:r>
            <a:r>
              <a:rPr lang="en-US" b="0" baseline="0" dirty="0" smtClean="0">
                <a:solidFill>
                  <a:schemeClr val="tx1"/>
                </a:solidFill>
              </a:rPr>
              <a:t> </a:t>
            </a:r>
            <a:r>
              <a:rPr lang="en-US" b="0" dirty="0" smtClean="0">
                <a:solidFill>
                  <a:schemeClr val="tx1"/>
                </a:solidFill>
              </a:rPr>
              <a:t>ICT for Data Communication;</a:t>
            </a:r>
          </a:p>
          <a:p>
            <a:pPr marL="285750" marR="0" indent="-285750" algn="l" defTabSz="914400" rtl="0" eaLnBrk="1" fontAlgn="auto" latinLnBrk="0" hangingPunct="1">
              <a:lnSpc>
                <a:spcPct val="100000"/>
              </a:lnSpc>
              <a:spcBef>
                <a:spcPct val="0"/>
              </a:spcBef>
              <a:spcAft>
                <a:spcPts val="0"/>
              </a:spcAft>
              <a:buClrTx/>
              <a:buSzTx/>
              <a:buFontTx/>
              <a:buAutoNum type="romanLcPeriod"/>
              <a:tabLst/>
              <a:defRPr/>
            </a:pPr>
            <a:r>
              <a:rPr lang="en-US" sz="1200" b="0" dirty="0" smtClean="0">
                <a:solidFill>
                  <a:schemeClr val="tx1"/>
                </a:solidFill>
                <a:latin typeface="Tahoma" pitchFamily="34" charset="0"/>
                <a:cs typeface="Tahoma" pitchFamily="34" charset="0"/>
              </a:rPr>
              <a:t>Impact</a:t>
            </a:r>
            <a:r>
              <a:rPr lang="en-US" b="0" dirty="0" smtClean="0">
                <a:solidFill>
                  <a:schemeClr val="tx1"/>
                </a:solidFill>
              </a:rPr>
              <a:t>; and last but not least</a:t>
            </a:r>
          </a:p>
          <a:p>
            <a:pPr marL="285750" indent="-285750" eaLnBrk="1" hangingPunct="1">
              <a:spcBef>
                <a:spcPct val="0"/>
              </a:spcBef>
              <a:buFontTx/>
              <a:buAutoNum type="romanLcPeriod"/>
              <a:defRPr/>
            </a:pPr>
            <a:r>
              <a:rPr lang="en-US" b="0" dirty="0" smtClean="0">
                <a:solidFill>
                  <a:schemeClr val="tx1"/>
                </a:solidFill>
              </a:rPr>
              <a:t>Moving Forward</a:t>
            </a:r>
          </a:p>
          <a:p>
            <a:pPr eaLnBrk="1" hangingPunct="1">
              <a:spcBef>
                <a:spcPct val="0"/>
              </a:spcBef>
              <a:defRPr/>
            </a:pPr>
            <a:endParaRPr lang="en-US" dirty="0" smtClean="0"/>
          </a:p>
        </p:txBody>
      </p:sp>
      <p:sp>
        <p:nvSpPr>
          <p:cNvPr id="5" name="Slide Number Placeholder 4"/>
          <p:cNvSpPr>
            <a:spLocks noGrp="1"/>
          </p:cNvSpPr>
          <p:nvPr>
            <p:ph type="sldNum" sz="quarter" idx="10"/>
          </p:nvPr>
        </p:nvSpPr>
        <p:spPr/>
        <p:txBody>
          <a:bodyPr/>
          <a:lstStyle/>
          <a:p>
            <a:fld id="{3A595905-2B7A-4701-A414-EB5BC0D80EDB}" type="slidenum">
              <a:rPr lang="en-GB" smtClean="0"/>
              <a:pPr/>
              <a:t>21</a:t>
            </a:fld>
            <a:endParaRPr lang="en-GB"/>
          </a:p>
        </p:txBody>
      </p:sp>
    </p:spTree>
    <p:extLst>
      <p:ext uri="{BB962C8B-B14F-4D97-AF65-F5344CB8AC3E}">
        <p14:creationId xmlns="" xmlns:p14="http://schemas.microsoft.com/office/powerpoint/2010/main" val="3263880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ms-MY" dirty="0" smtClean="0">
                <a:solidFill>
                  <a:schemeClr val="tx1"/>
                </a:solidFill>
              </a:rPr>
              <a:t>Moving forward, DOSM will </a:t>
            </a:r>
          </a:p>
          <a:p>
            <a:endParaRPr lang="en-US"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s-MY" b="0" dirty="0" smtClean="0">
                <a:solidFill>
                  <a:schemeClr val="tx1"/>
                </a:solidFill>
              </a:rPr>
              <a:t>Continue to </a:t>
            </a:r>
            <a:r>
              <a:rPr lang="ms-MY" sz="1200" b="0"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transform from website to web portal</a:t>
            </a:r>
            <a:r>
              <a:rPr lang="ms-MY" dirty="0" smtClean="0">
                <a:solidFill>
                  <a:schemeClr val="tx1"/>
                </a:solidFill>
              </a:rPr>
              <a:t>;</a:t>
            </a:r>
            <a:endParaRPr lang="en-US" dirty="0" smtClean="0">
              <a:solidFill>
                <a:schemeClr val="tx1"/>
              </a:solidFill>
            </a:endParaRPr>
          </a:p>
          <a:p>
            <a:r>
              <a:rPr lang="ms-MY" dirty="0" smtClean="0">
                <a:solidFill>
                  <a:schemeClr val="tx1"/>
                </a:solidFill>
              </a:rPr>
              <a:t>Continue to widen the usage and understanding of statistics among the public;</a:t>
            </a:r>
            <a:endParaRPr lang="en-US"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s-MY" b="0" dirty="0" smtClean="0">
                <a:solidFill>
                  <a:schemeClr val="tx1"/>
                </a:solidFill>
              </a:rPr>
              <a:t>Develop t</a:t>
            </a:r>
            <a:r>
              <a:rPr lang="ms-MY" sz="1200" b="0" dirty="0" smtClean="0">
                <a:solidFill>
                  <a:schemeClr val="tx1"/>
                </a:solidFill>
                <a:latin typeface="Tahoma" pitchFamily="34" charset="0"/>
                <a:cs typeface="Tahoma" pitchFamily="34" charset="0"/>
              </a:rPr>
              <a:t>hematic maps</a:t>
            </a:r>
            <a:r>
              <a:rPr lang="en-US" sz="1200" b="0" baseline="0" dirty="0" smtClean="0">
                <a:solidFill>
                  <a:schemeClr val="tx1"/>
                </a:solidFill>
                <a:latin typeface="+mn-lt"/>
                <a:cs typeface="+mn-cs"/>
              </a:rPr>
              <a:t> for GIS applications</a:t>
            </a:r>
            <a:r>
              <a:rPr lang="ms-MY" b="0" dirty="0" smtClean="0">
                <a:solidFill>
                  <a:schemeClr val="tx1"/>
                </a:solidFill>
              </a:rPr>
              <a:t>; and</a:t>
            </a:r>
            <a:endParaRPr lang="en-US" b="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s-MY" sz="1200" b="0"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Develop dataset for learning purposes</a:t>
            </a:r>
            <a:r>
              <a:rPr lang="ms-MY" b="0" dirty="0" smtClean="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ms-MY" b="0" dirty="0" smtClean="0">
              <a:solidFill>
                <a:schemeClr val="tx1"/>
              </a:solidFill>
            </a:endParaRPr>
          </a:p>
          <a:p>
            <a:r>
              <a:rPr lang="en-US" dirty="0" smtClean="0">
                <a:solidFill>
                  <a:schemeClr val="tx1"/>
                </a:solidFill>
              </a:rPr>
              <a:t>With that, I thank you for lending your ears to my presentation. I sincerely hope that Malaysia’s experience will provides some insights into the importance of enhancing data communication and also where relevant, will also benefit in terms of your efforts in enhancing your data communication.</a:t>
            </a:r>
          </a:p>
          <a:p>
            <a:r>
              <a:rPr lang="en-US" dirty="0" smtClean="0">
                <a:solidFill>
                  <a:schemeClr val="tx1"/>
                </a:solidFill>
              </a:rPr>
              <a:t> </a:t>
            </a:r>
          </a:p>
          <a:p>
            <a:r>
              <a:rPr lang="en-US" dirty="0" smtClean="0">
                <a:solidFill>
                  <a:schemeClr val="tx1"/>
                </a:solidFill>
              </a:rPr>
              <a:t>Thank you again.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smtClean="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3A595905-2B7A-4701-A414-EB5BC0D80EDB}"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595905-2B7A-4701-A414-EB5BC0D80EDB}" type="slidenum">
              <a:rPr lang="en-GB" smtClean="0"/>
              <a:pPr/>
              <a:t>23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dirty="0" smtClean="0">
                <a:solidFill>
                  <a:schemeClr val="tx1"/>
                </a:solidFill>
              </a:rPr>
              <a:t>My presentation will cover the following topics:</a:t>
            </a:r>
          </a:p>
          <a:p>
            <a:pPr marL="285750" indent="-285750" eaLnBrk="1" hangingPunct="1">
              <a:spcBef>
                <a:spcPct val="0"/>
              </a:spcBef>
              <a:buFontTx/>
              <a:buNone/>
              <a:defRPr/>
            </a:pPr>
            <a:endParaRPr lang="en-US" b="0" dirty="0" smtClean="0">
              <a:solidFill>
                <a:schemeClr val="tx1"/>
              </a:solidFill>
            </a:endParaRPr>
          </a:p>
          <a:p>
            <a:pPr marL="285750" marR="0" indent="-285750" algn="l" defTabSz="914400" rtl="0" eaLnBrk="1" fontAlgn="auto" latinLnBrk="0" hangingPunct="1">
              <a:lnSpc>
                <a:spcPct val="100000"/>
              </a:lnSpc>
              <a:spcBef>
                <a:spcPct val="0"/>
              </a:spcBef>
              <a:spcAft>
                <a:spcPts val="0"/>
              </a:spcAft>
              <a:buClrTx/>
              <a:buSzTx/>
              <a:buFontTx/>
              <a:buAutoNum type="romanLcPeriod"/>
              <a:tabLst/>
              <a:defRPr/>
            </a:pPr>
            <a:r>
              <a:rPr lang="en-US" sz="1200" b="0" strike="noStrike" dirty="0" smtClean="0">
                <a:solidFill>
                  <a:schemeClr val="tx1"/>
                </a:solidFill>
                <a:latin typeface="Tahoma" pitchFamily="34" charset="0"/>
                <a:cs typeface="Tahoma" pitchFamily="34" charset="0"/>
              </a:rPr>
              <a:t>DOSM at a glance</a:t>
            </a:r>
            <a:endParaRPr lang="en-US" b="0" strike="noStrike" dirty="0" smtClean="0">
              <a:solidFill>
                <a:schemeClr val="tx1"/>
              </a:solidFill>
            </a:endParaRPr>
          </a:p>
          <a:p>
            <a:pPr marL="285750" indent="-285750" eaLnBrk="1" hangingPunct="1">
              <a:spcBef>
                <a:spcPct val="0"/>
              </a:spcBef>
              <a:buFontTx/>
              <a:buAutoNum type="romanLcPeriod"/>
              <a:defRPr/>
            </a:pPr>
            <a:r>
              <a:rPr lang="en-US" b="0" dirty="0" smtClean="0">
                <a:solidFill>
                  <a:schemeClr val="tx1"/>
                </a:solidFill>
              </a:rPr>
              <a:t>Capitalizing</a:t>
            </a:r>
            <a:r>
              <a:rPr lang="en-US" b="0" baseline="0" dirty="0" smtClean="0">
                <a:solidFill>
                  <a:schemeClr val="tx1"/>
                </a:solidFill>
              </a:rPr>
              <a:t> </a:t>
            </a:r>
            <a:r>
              <a:rPr lang="en-US" b="0" dirty="0" smtClean="0">
                <a:solidFill>
                  <a:schemeClr val="tx1"/>
                </a:solidFill>
              </a:rPr>
              <a:t>ICT for Data Communication;</a:t>
            </a:r>
          </a:p>
          <a:p>
            <a:pPr marL="285750" marR="0" indent="-285750" algn="l" defTabSz="914400" rtl="0" eaLnBrk="1" fontAlgn="auto" latinLnBrk="0" hangingPunct="1">
              <a:lnSpc>
                <a:spcPct val="100000"/>
              </a:lnSpc>
              <a:spcBef>
                <a:spcPct val="0"/>
              </a:spcBef>
              <a:spcAft>
                <a:spcPts val="0"/>
              </a:spcAft>
              <a:buClrTx/>
              <a:buSzTx/>
              <a:buFontTx/>
              <a:buAutoNum type="romanLcPeriod"/>
              <a:tabLst/>
              <a:defRPr/>
            </a:pPr>
            <a:r>
              <a:rPr lang="en-US" sz="1200" b="0" dirty="0" smtClean="0">
                <a:solidFill>
                  <a:schemeClr val="tx1"/>
                </a:solidFill>
                <a:latin typeface="Tahoma" pitchFamily="34" charset="0"/>
                <a:cs typeface="Tahoma" pitchFamily="34" charset="0"/>
              </a:rPr>
              <a:t>Impact</a:t>
            </a:r>
            <a:r>
              <a:rPr lang="en-US" b="0" dirty="0" smtClean="0">
                <a:solidFill>
                  <a:schemeClr val="tx1"/>
                </a:solidFill>
              </a:rPr>
              <a:t>; and last but not least</a:t>
            </a:r>
          </a:p>
          <a:p>
            <a:pPr marL="285750" indent="-285750" eaLnBrk="1" hangingPunct="1">
              <a:spcBef>
                <a:spcPct val="0"/>
              </a:spcBef>
              <a:buFontTx/>
              <a:buAutoNum type="romanLcPeriod"/>
              <a:defRPr/>
            </a:pPr>
            <a:r>
              <a:rPr lang="en-US" b="0" dirty="0" smtClean="0">
                <a:solidFill>
                  <a:schemeClr val="tx1"/>
                </a:solidFill>
              </a:rPr>
              <a:t>Moving Forward</a:t>
            </a:r>
          </a:p>
          <a:p>
            <a:pPr eaLnBrk="1" hangingPunct="1">
              <a:spcBef>
                <a:spcPct val="0"/>
              </a:spcBef>
              <a:defRPr/>
            </a:pPr>
            <a:endParaRPr lang="en-US" dirty="0" smtClean="0"/>
          </a:p>
        </p:txBody>
      </p:sp>
      <p:sp>
        <p:nvSpPr>
          <p:cNvPr id="5" name="Slide Number Placeholder 4"/>
          <p:cNvSpPr>
            <a:spLocks noGrp="1"/>
          </p:cNvSpPr>
          <p:nvPr>
            <p:ph type="sldNum" sz="quarter" idx="10"/>
          </p:nvPr>
        </p:nvSpPr>
        <p:spPr/>
        <p:txBody>
          <a:bodyPr/>
          <a:lstStyle/>
          <a:p>
            <a:fld id="{3A595905-2B7A-4701-A414-EB5BC0D80EDB}" type="slidenum">
              <a:rPr lang="en-GB" smtClean="0"/>
              <a:pPr/>
              <a:t>3</a:t>
            </a:fld>
            <a:endParaRPr lang="en-GB"/>
          </a:p>
        </p:txBody>
      </p:sp>
    </p:spTree>
    <p:extLst>
      <p:ext uri="{BB962C8B-B14F-4D97-AF65-F5344CB8AC3E}">
        <p14:creationId xmlns="" xmlns:p14="http://schemas.microsoft.com/office/powerpoint/2010/main" val="3263880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solidFill>
              </a:rPr>
              <a:t>History</a:t>
            </a:r>
          </a:p>
          <a:p>
            <a:endParaRPr lang="en-US" dirty="0" smtClean="0">
              <a:solidFill>
                <a:schemeClr val="tx1"/>
              </a:solidFill>
            </a:endParaRPr>
          </a:p>
          <a:p>
            <a:r>
              <a:rPr lang="en-US" dirty="0" smtClean="0">
                <a:solidFill>
                  <a:schemeClr val="tx1"/>
                </a:solidFill>
              </a:rPr>
              <a:t>In year 1949, the Bureau of Statistics was formed</a:t>
            </a:r>
            <a:r>
              <a:rPr lang="en-US" baseline="0" dirty="0" smtClean="0">
                <a:solidFill>
                  <a:schemeClr val="tx1"/>
                </a:solidFill>
              </a:rPr>
              <a:t> under the Statistics Ordinance with the mergence of the Statistics Sections in both Central Trade Registry and Department of Agriculture .</a:t>
            </a:r>
          </a:p>
          <a:p>
            <a:endParaRPr lang="en-US" baseline="0" dirty="0" smtClean="0">
              <a:solidFill>
                <a:schemeClr val="tx1"/>
              </a:solidFill>
            </a:endParaRPr>
          </a:p>
          <a:p>
            <a:r>
              <a:rPr lang="en-US" baseline="0" dirty="0" smtClean="0">
                <a:solidFill>
                  <a:schemeClr val="tx1"/>
                </a:solidFill>
              </a:rPr>
              <a:t>The bureau was headed by the Registrar of Statistics with the functions to collect, process and publish data on foreign trade and production of crops in estates. This marked the beginning of a </a:t>
            </a:r>
            <a:r>
              <a:rPr lang="en-US" baseline="0" dirty="0" err="1" smtClean="0">
                <a:solidFill>
                  <a:schemeClr val="tx1"/>
                </a:solidFill>
              </a:rPr>
              <a:t>centralised</a:t>
            </a:r>
            <a:r>
              <a:rPr lang="en-US" baseline="0" dirty="0" smtClean="0">
                <a:solidFill>
                  <a:schemeClr val="tx1"/>
                </a:solidFill>
              </a:rPr>
              <a:t> data collection system in the country.</a:t>
            </a:r>
          </a:p>
          <a:p>
            <a:endParaRPr lang="en-US" baseline="0" dirty="0" smtClean="0">
              <a:solidFill>
                <a:schemeClr val="tx1"/>
              </a:solidFill>
            </a:endParaRPr>
          </a:p>
          <a:p>
            <a:r>
              <a:rPr lang="en-US" baseline="0" dirty="0" smtClean="0">
                <a:solidFill>
                  <a:schemeClr val="tx1"/>
                </a:solidFill>
              </a:rPr>
              <a:t>The Statistics Ordinance 1949 was repealed when the Statistics Act 1965 was passed by the Parliament </a:t>
            </a:r>
          </a:p>
          <a:p>
            <a:r>
              <a:rPr lang="en-US" baseline="0" dirty="0" smtClean="0">
                <a:solidFill>
                  <a:schemeClr val="tx1"/>
                </a:solidFill>
              </a:rPr>
              <a:t>and the Bureau of Statistics was to be known as the Department of Statistics headed by a Chief Statistician.</a:t>
            </a:r>
          </a:p>
          <a:p>
            <a:r>
              <a:rPr lang="en-US" baseline="0" dirty="0" smtClean="0">
                <a:solidFill>
                  <a:schemeClr val="tx1"/>
                </a:solidFill>
              </a:rPr>
              <a:t>The  new act was more comprehensive and under this act, the authority of the Department to collect statistics was further strengthen.</a:t>
            </a:r>
          </a:p>
          <a:p>
            <a:endParaRPr lang="en-US" baseline="0" dirty="0" smtClean="0">
              <a:solidFill>
                <a:schemeClr val="tx1"/>
              </a:solidFill>
            </a:endParaRPr>
          </a:p>
          <a:p>
            <a:r>
              <a:rPr lang="en-US" baseline="0" dirty="0" smtClean="0">
                <a:solidFill>
                  <a:schemeClr val="tx1"/>
                </a:solidFill>
              </a:rPr>
              <a:t>At present, DOSM is the main Government agency entrusted to generate official data for the country for the purpose of policy making and national planning. </a:t>
            </a:r>
          </a:p>
          <a:p>
            <a:endParaRPr lang="en-US" dirty="0" smtClean="0">
              <a:solidFill>
                <a:schemeClr val="tx1"/>
              </a:solidFill>
            </a:endParaRPr>
          </a:p>
          <a:p>
            <a:pPr eaLnBrk="1" hangingPunct="1">
              <a:spcBef>
                <a:spcPct val="0"/>
              </a:spcBef>
            </a:pPr>
            <a:endParaRPr lang="en-US" dirty="0" smtClean="0">
              <a:solidFill>
                <a:schemeClr val="tx1"/>
              </a:solidFill>
            </a:endParaRPr>
          </a:p>
          <a:p>
            <a:endParaRPr lang="en-US" dirty="0">
              <a:solidFill>
                <a:schemeClr val="tx1"/>
              </a:solidFill>
            </a:endParaRPr>
          </a:p>
        </p:txBody>
      </p:sp>
      <p:sp>
        <p:nvSpPr>
          <p:cNvPr id="5" name="Slide Number Placeholder 4"/>
          <p:cNvSpPr>
            <a:spLocks noGrp="1"/>
          </p:cNvSpPr>
          <p:nvPr>
            <p:ph type="sldNum" sz="quarter" idx="10"/>
          </p:nvPr>
        </p:nvSpPr>
        <p:spPr/>
        <p:txBody>
          <a:bodyPr/>
          <a:lstStyle/>
          <a:p>
            <a:fld id="{3A595905-2B7A-4701-A414-EB5BC0D80EDB}"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solidFill>
              </a:rPr>
              <a:t>To carry out the Department’s functions, DOSM has put its direction based on the Department’s </a:t>
            </a:r>
            <a:r>
              <a:rPr lang="ms-MY" dirty="0" smtClean="0">
                <a:solidFill>
                  <a:schemeClr val="tx1"/>
                </a:solidFill>
              </a:rPr>
              <a:t>Mission</a:t>
            </a:r>
          </a:p>
          <a:p>
            <a:endParaRPr lang="ms-MY" dirty="0" smtClean="0">
              <a:solidFill>
                <a:schemeClr val="tx1"/>
              </a:solidFill>
            </a:endParaRPr>
          </a:p>
          <a:p>
            <a:r>
              <a:rPr lang="ms-MY" dirty="0" smtClean="0">
                <a:solidFill>
                  <a:schemeClr val="tx1"/>
                </a:solidFill>
              </a:rPr>
              <a:t>Reliable Producer of National Statistics of integriry for national planning and development through:</a:t>
            </a:r>
          </a:p>
          <a:p>
            <a:endParaRPr lang="ms-MY" dirty="0" smtClean="0">
              <a:solidFill>
                <a:schemeClr val="tx1"/>
              </a:solidFill>
            </a:endParaRPr>
          </a:p>
          <a:p>
            <a:r>
              <a:rPr lang="ms-MY" dirty="0" smtClean="0">
                <a:solidFill>
                  <a:schemeClr val="tx1"/>
                </a:solidFill>
              </a:rPr>
              <a:t>•	Adoption of best practices and methodology </a:t>
            </a:r>
          </a:p>
          <a:p>
            <a:r>
              <a:rPr lang="ms-MY" dirty="0" smtClean="0">
                <a:solidFill>
                  <a:schemeClr val="tx1"/>
                </a:solidFill>
              </a:rPr>
              <a:t>•	Continuous research and statistical analysis	</a:t>
            </a:r>
          </a:p>
          <a:p>
            <a:r>
              <a:rPr lang="ms-MY" dirty="0" smtClean="0">
                <a:solidFill>
                  <a:schemeClr val="tx1"/>
                </a:solidFill>
              </a:rPr>
              <a:t>•	Use of the best superior technology; and</a:t>
            </a:r>
          </a:p>
          <a:p>
            <a:r>
              <a:rPr lang="ms-MY" dirty="0" smtClean="0">
                <a:solidFill>
                  <a:schemeClr val="tx1"/>
                </a:solidFill>
              </a:rPr>
              <a:t>•	Competent and innovative human capital</a:t>
            </a:r>
          </a:p>
          <a:p>
            <a:endParaRPr lang="en-US" dirty="0">
              <a:solidFill>
                <a:schemeClr val="tx1"/>
              </a:solidFill>
            </a:endParaRPr>
          </a:p>
        </p:txBody>
      </p:sp>
      <p:sp>
        <p:nvSpPr>
          <p:cNvPr id="5" name="Slide Number Placeholder 4"/>
          <p:cNvSpPr>
            <a:spLocks noGrp="1"/>
          </p:cNvSpPr>
          <p:nvPr>
            <p:ph type="sldNum" sz="quarter" idx="10"/>
          </p:nvPr>
        </p:nvSpPr>
        <p:spPr/>
        <p:txBody>
          <a:bodyPr/>
          <a:lstStyle/>
          <a:p>
            <a:fld id="{3A595905-2B7A-4701-A414-EB5BC0D80EDB}"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solidFill>
              </a:rPr>
              <a:t>The</a:t>
            </a:r>
            <a:r>
              <a:rPr lang="en-US" baseline="0" dirty="0" smtClean="0">
                <a:solidFill>
                  <a:schemeClr val="tx1"/>
                </a:solidFill>
              </a:rPr>
              <a:t> statistical system in Malaysia is a </a:t>
            </a:r>
            <a:r>
              <a:rPr lang="en-US" baseline="0" dirty="0" err="1" smtClean="0">
                <a:solidFill>
                  <a:schemeClr val="tx1"/>
                </a:solidFill>
              </a:rPr>
              <a:t>centralised</a:t>
            </a:r>
            <a:r>
              <a:rPr lang="en-US" baseline="0" dirty="0" smtClean="0">
                <a:solidFill>
                  <a:schemeClr val="tx1"/>
                </a:solidFill>
              </a:rPr>
              <a:t> system.</a:t>
            </a:r>
          </a:p>
          <a:p>
            <a:endParaRPr lang="en-US" baseline="0" dirty="0" smtClean="0">
              <a:solidFill>
                <a:schemeClr val="tx1"/>
              </a:solidFill>
            </a:endParaRPr>
          </a:p>
          <a:p>
            <a:r>
              <a:rPr lang="en-US" baseline="0" dirty="0" smtClean="0">
                <a:solidFill>
                  <a:schemeClr val="tx1"/>
                </a:solidFill>
              </a:rPr>
              <a:t>DOSM is the main agency to collect statistics through censuses, surveys and compilation of secondary data.</a:t>
            </a:r>
          </a:p>
          <a:p>
            <a:r>
              <a:rPr lang="en-US" baseline="0" dirty="0" smtClean="0">
                <a:solidFill>
                  <a:schemeClr val="tx1"/>
                </a:solidFill>
              </a:rPr>
              <a:t>However, other Ministries, departments or agencies are allow to collect statistics to fulfill their needs.</a:t>
            </a:r>
          </a:p>
          <a:p>
            <a:r>
              <a:rPr lang="en-US" baseline="0" dirty="0" smtClean="0">
                <a:solidFill>
                  <a:schemeClr val="tx1"/>
                </a:solidFill>
              </a:rPr>
              <a:t>At the same time, this practice creates opportunity for DOSM to carry out data tapping activities on the data collected by these other Ministries, departments or agencies </a:t>
            </a:r>
          </a:p>
          <a:p>
            <a:endParaRPr lang="en-US" baseline="0" dirty="0" smtClean="0">
              <a:solidFill>
                <a:schemeClr val="tx1"/>
              </a:solidFill>
            </a:endParaRPr>
          </a:p>
          <a:p>
            <a:r>
              <a:rPr lang="en-US" baseline="0" dirty="0" smtClean="0">
                <a:solidFill>
                  <a:schemeClr val="tx1"/>
                </a:solidFill>
              </a:rPr>
              <a:t>In view of this, the coordination between agencies is important to make sure that the data collected is comparable and serve the purpose.</a:t>
            </a:r>
          </a:p>
          <a:p>
            <a:endParaRPr lang="en-US" baseline="0" dirty="0" smtClean="0">
              <a:solidFill>
                <a:schemeClr val="tx1"/>
              </a:solidFill>
            </a:endParaRPr>
          </a:p>
          <a:p>
            <a:r>
              <a:rPr lang="en-US" baseline="0" dirty="0" smtClean="0">
                <a:solidFill>
                  <a:schemeClr val="tx1"/>
                </a:solidFill>
              </a:rPr>
              <a:t>The mechanism to ensure that the coordination among the agencies exist were done through:</a:t>
            </a:r>
          </a:p>
          <a:p>
            <a:pPr marL="228600" indent="-228600">
              <a:buAutoNum type="arabicPeriod"/>
            </a:pPr>
            <a:r>
              <a:rPr lang="en-US" baseline="0" dirty="0" smtClean="0">
                <a:solidFill>
                  <a:schemeClr val="tx1"/>
                </a:solidFill>
              </a:rPr>
              <a:t>Setting up of Inter Agency Technical Committees</a:t>
            </a:r>
          </a:p>
          <a:p>
            <a:pPr marL="228600" indent="-228600">
              <a:buAutoNum type="arabicPeriod"/>
            </a:pPr>
            <a:r>
              <a:rPr lang="en-US" baseline="0" dirty="0" smtClean="0">
                <a:solidFill>
                  <a:schemeClr val="tx1"/>
                </a:solidFill>
              </a:rPr>
              <a:t>Placement of statistical cadre officers in other Ministries, departments or agencies </a:t>
            </a:r>
          </a:p>
          <a:p>
            <a:pPr marL="228600" indent="-228600">
              <a:buAutoNum type="arabicPeriod"/>
            </a:pPr>
            <a:r>
              <a:rPr lang="en-US" baseline="0" dirty="0" smtClean="0">
                <a:solidFill>
                  <a:schemeClr val="tx1"/>
                </a:solidFill>
              </a:rPr>
              <a:t>Providing statistical consultancy services to the Ministries, departments or agencies </a:t>
            </a:r>
          </a:p>
          <a:p>
            <a:endParaRPr lang="en-US" dirty="0">
              <a:solidFill>
                <a:schemeClr val="tx1"/>
              </a:solidFill>
            </a:endParaRPr>
          </a:p>
        </p:txBody>
      </p:sp>
      <p:sp>
        <p:nvSpPr>
          <p:cNvPr id="5" name="Slide Number Placeholder 4"/>
          <p:cNvSpPr>
            <a:spLocks noGrp="1"/>
          </p:cNvSpPr>
          <p:nvPr>
            <p:ph type="sldNum" sz="quarter" idx="10"/>
          </p:nvPr>
        </p:nvSpPr>
        <p:spPr/>
        <p:txBody>
          <a:bodyPr/>
          <a:lstStyle/>
          <a:p>
            <a:fld id="{3A595905-2B7A-4701-A414-EB5BC0D80EDB}"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dirty="0" smtClean="0">
                <a:solidFill>
                  <a:schemeClr val="tx1"/>
                </a:solidFill>
              </a:rPr>
              <a:t>My presentation will cover the following topics:</a:t>
            </a:r>
          </a:p>
          <a:p>
            <a:pPr marL="285750" indent="-285750" eaLnBrk="1" hangingPunct="1">
              <a:spcBef>
                <a:spcPct val="0"/>
              </a:spcBef>
              <a:buFontTx/>
              <a:buNone/>
              <a:defRPr/>
            </a:pPr>
            <a:endParaRPr lang="en-US" b="0" dirty="0" smtClean="0">
              <a:solidFill>
                <a:schemeClr val="tx1"/>
              </a:solidFill>
            </a:endParaRPr>
          </a:p>
          <a:p>
            <a:pPr marL="285750" marR="0" indent="-285750" algn="l" defTabSz="914400" rtl="0" eaLnBrk="1" fontAlgn="auto" latinLnBrk="0" hangingPunct="1">
              <a:lnSpc>
                <a:spcPct val="100000"/>
              </a:lnSpc>
              <a:spcBef>
                <a:spcPct val="0"/>
              </a:spcBef>
              <a:spcAft>
                <a:spcPts val="0"/>
              </a:spcAft>
              <a:buClrTx/>
              <a:buSzTx/>
              <a:buFontTx/>
              <a:buAutoNum type="romanLcPeriod"/>
              <a:tabLst/>
              <a:defRPr/>
            </a:pPr>
            <a:r>
              <a:rPr lang="en-US" sz="1200" b="0" strike="noStrike" dirty="0" smtClean="0">
                <a:solidFill>
                  <a:schemeClr val="tx1"/>
                </a:solidFill>
                <a:latin typeface="Tahoma" pitchFamily="34" charset="0"/>
                <a:cs typeface="Tahoma" pitchFamily="34" charset="0"/>
              </a:rPr>
              <a:t>DOSM at a glance</a:t>
            </a:r>
            <a:endParaRPr lang="en-US" b="0" strike="noStrike" dirty="0" smtClean="0">
              <a:solidFill>
                <a:schemeClr val="tx1"/>
              </a:solidFill>
            </a:endParaRPr>
          </a:p>
          <a:p>
            <a:pPr marL="285750" indent="-285750" eaLnBrk="1" hangingPunct="1">
              <a:spcBef>
                <a:spcPct val="0"/>
              </a:spcBef>
              <a:buFontTx/>
              <a:buAutoNum type="romanLcPeriod"/>
              <a:defRPr/>
            </a:pPr>
            <a:r>
              <a:rPr lang="en-US" b="0" dirty="0" smtClean="0">
                <a:solidFill>
                  <a:schemeClr val="tx1"/>
                </a:solidFill>
              </a:rPr>
              <a:t>Capitalizing</a:t>
            </a:r>
            <a:r>
              <a:rPr lang="en-US" b="0" baseline="0" dirty="0" smtClean="0">
                <a:solidFill>
                  <a:schemeClr val="tx1"/>
                </a:solidFill>
              </a:rPr>
              <a:t> </a:t>
            </a:r>
            <a:r>
              <a:rPr lang="en-US" b="0" dirty="0" smtClean="0">
                <a:solidFill>
                  <a:schemeClr val="tx1"/>
                </a:solidFill>
              </a:rPr>
              <a:t>ICT for Data Communication;</a:t>
            </a:r>
          </a:p>
          <a:p>
            <a:pPr marL="285750" marR="0" indent="-285750" algn="l" defTabSz="914400" rtl="0" eaLnBrk="1" fontAlgn="auto" latinLnBrk="0" hangingPunct="1">
              <a:lnSpc>
                <a:spcPct val="100000"/>
              </a:lnSpc>
              <a:spcBef>
                <a:spcPct val="0"/>
              </a:spcBef>
              <a:spcAft>
                <a:spcPts val="0"/>
              </a:spcAft>
              <a:buClrTx/>
              <a:buSzTx/>
              <a:buFontTx/>
              <a:buAutoNum type="romanLcPeriod"/>
              <a:tabLst/>
              <a:defRPr/>
            </a:pPr>
            <a:r>
              <a:rPr lang="en-US" sz="1200" b="0" dirty="0" smtClean="0">
                <a:solidFill>
                  <a:schemeClr val="tx1"/>
                </a:solidFill>
                <a:latin typeface="Tahoma" pitchFamily="34" charset="0"/>
                <a:cs typeface="Tahoma" pitchFamily="34" charset="0"/>
              </a:rPr>
              <a:t>Impact</a:t>
            </a:r>
            <a:r>
              <a:rPr lang="en-US" b="0" dirty="0" smtClean="0">
                <a:solidFill>
                  <a:schemeClr val="tx1"/>
                </a:solidFill>
              </a:rPr>
              <a:t>; and last but not least</a:t>
            </a:r>
          </a:p>
          <a:p>
            <a:pPr marL="285750" indent="-285750" eaLnBrk="1" hangingPunct="1">
              <a:spcBef>
                <a:spcPct val="0"/>
              </a:spcBef>
              <a:buFontTx/>
              <a:buAutoNum type="romanLcPeriod"/>
              <a:defRPr/>
            </a:pPr>
            <a:r>
              <a:rPr lang="en-US" b="0" dirty="0" smtClean="0">
                <a:solidFill>
                  <a:schemeClr val="tx1"/>
                </a:solidFill>
              </a:rPr>
              <a:t>Moving Forward</a:t>
            </a:r>
          </a:p>
          <a:p>
            <a:pPr eaLnBrk="1" hangingPunct="1">
              <a:spcBef>
                <a:spcPct val="0"/>
              </a:spcBef>
              <a:defRPr/>
            </a:pPr>
            <a:endParaRPr lang="en-US" dirty="0" smtClean="0"/>
          </a:p>
        </p:txBody>
      </p:sp>
      <p:sp>
        <p:nvSpPr>
          <p:cNvPr id="5" name="Slide Number Placeholder 4"/>
          <p:cNvSpPr>
            <a:spLocks noGrp="1"/>
          </p:cNvSpPr>
          <p:nvPr>
            <p:ph type="sldNum" sz="quarter" idx="10"/>
          </p:nvPr>
        </p:nvSpPr>
        <p:spPr/>
        <p:txBody>
          <a:bodyPr/>
          <a:lstStyle/>
          <a:p>
            <a:fld id="{3A595905-2B7A-4701-A414-EB5BC0D80EDB}" type="slidenum">
              <a:rPr lang="en-GB" smtClean="0"/>
              <a:pPr/>
              <a:t>7</a:t>
            </a:fld>
            <a:endParaRPr lang="en-GB"/>
          </a:p>
        </p:txBody>
      </p:sp>
    </p:spTree>
    <p:extLst>
      <p:ext uri="{BB962C8B-B14F-4D97-AF65-F5344CB8AC3E}">
        <p14:creationId xmlns="" xmlns:p14="http://schemas.microsoft.com/office/powerpoint/2010/main" val="3263880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smtClean="0">
                <a:solidFill>
                  <a:schemeClr val="tx1"/>
                </a:solidFill>
              </a:rPr>
              <a:t>Before I delve further into the topic of data communication, let us revisit the generic business statistical model. Where is data communication? Data communication is at the seventh level of the model and it involves 5 sub activities namely:</a:t>
            </a:r>
          </a:p>
          <a:p>
            <a:pPr>
              <a:defRPr/>
            </a:pPr>
            <a:endParaRPr lang="en-US" dirty="0" smtClean="0">
              <a:solidFill>
                <a:schemeClr val="tx1"/>
              </a:solidFill>
            </a:endParaRPr>
          </a:p>
          <a:p>
            <a:pPr marL="285750" indent="-285750">
              <a:buFontTx/>
              <a:buAutoNum type="romanLcPeriod"/>
              <a:defRPr/>
            </a:pPr>
            <a:r>
              <a:rPr lang="en-US" dirty="0" smtClean="0">
                <a:solidFill>
                  <a:schemeClr val="tx1"/>
                </a:solidFill>
              </a:rPr>
              <a:t>Updating output;</a:t>
            </a:r>
          </a:p>
          <a:p>
            <a:pPr marL="285750" indent="-285750">
              <a:buFontTx/>
              <a:buAutoNum type="romanLcPeriod"/>
              <a:defRPr/>
            </a:pPr>
            <a:r>
              <a:rPr lang="en-US" dirty="0" smtClean="0">
                <a:solidFill>
                  <a:schemeClr val="tx1"/>
                </a:solidFill>
              </a:rPr>
              <a:t>Producing products;</a:t>
            </a:r>
          </a:p>
          <a:p>
            <a:pPr marL="285750" indent="-285750">
              <a:buFontTx/>
              <a:buAutoNum type="romanLcPeriod"/>
              <a:defRPr/>
            </a:pPr>
            <a:r>
              <a:rPr lang="en-US" dirty="0" smtClean="0">
                <a:solidFill>
                  <a:schemeClr val="tx1"/>
                </a:solidFill>
              </a:rPr>
              <a:t>Manage release of products;</a:t>
            </a:r>
          </a:p>
          <a:p>
            <a:pPr marL="285750" indent="-285750">
              <a:buFontTx/>
              <a:buAutoNum type="romanLcPeriod"/>
              <a:defRPr/>
            </a:pPr>
            <a:r>
              <a:rPr lang="en-US" dirty="0" smtClean="0">
                <a:solidFill>
                  <a:schemeClr val="tx1"/>
                </a:solidFill>
              </a:rPr>
              <a:t>Market and promote products, and;</a:t>
            </a:r>
          </a:p>
          <a:p>
            <a:pPr marL="285750" indent="-285750">
              <a:buFontTx/>
              <a:buAutoNum type="romanLcPeriod"/>
              <a:defRPr/>
            </a:pPr>
            <a:r>
              <a:rPr lang="en-US" dirty="0" smtClean="0">
                <a:solidFill>
                  <a:schemeClr val="tx1"/>
                </a:solidFill>
              </a:rPr>
              <a:t>Managing customer queries.</a:t>
            </a:r>
          </a:p>
          <a:p>
            <a:pPr marL="285750" indent="-285750">
              <a:defRPr/>
            </a:pPr>
            <a:endParaRPr lang="en-US" dirty="0" smtClean="0">
              <a:solidFill>
                <a:schemeClr val="tx1"/>
              </a:solidFill>
            </a:endParaRPr>
          </a:p>
          <a:p>
            <a:pPr marL="285750" indent="-285750">
              <a:defRPr/>
            </a:pPr>
            <a:r>
              <a:rPr lang="en-US" dirty="0" smtClean="0">
                <a:solidFill>
                  <a:schemeClr val="tx1"/>
                </a:solidFill>
              </a:rPr>
              <a:t>	Data communication has become more and more important. The form and medium of data communication has to in tandem with current development. It is delicate in a sense because failure at this stage may have an impact on statistical products produced by NSOs. </a:t>
            </a:r>
          </a:p>
          <a:p>
            <a:endParaRPr lang="en-US" dirty="0">
              <a:solidFill>
                <a:schemeClr val="tx1"/>
              </a:solidFill>
            </a:endParaRPr>
          </a:p>
        </p:txBody>
      </p:sp>
      <p:sp>
        <p:nvSpPr>
          <p:cNvPr id="5" name="Slide Number Placeholder 4"/>
          <p:cNvSpPr>
            <a:spLocks noGrp="1"/>
          </p:cNvSpPr>
          <p:nvPr>
            <p:ph type="sldNum" sz="quarter" idx="10"/>
          </p:nvPr>
        </p:nvSpPr>
        <p:spPr/>
        <p:txBody>
          <a:bodyPr/>
          <a:lstStyle/>
          <a:p>
            <a:fld id="{3A595905-2B7A-4701-A414-EB5BC0D80EDB}"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dirty="0" smtClean="0">
                <a:solidFill>
                  <a:schemeClr val="tx1"/>
                </a:solidFill>
              </a:rPr>
              <a:t>Enhancement of data communication by</a:t>
            </a:r>
            <a:r>
              <a:rPr lang="ms-MY" baseline="0" dirty="0" smtClean="0">
                <a:solidFill>
                  <a:schemeClr val="tx1"/>
                </a:solidFill>
              </a:rPr>
              <a:t> </a:t>
            </a:r>
            <a:r>
              <a:rPr lang="en-GB" b="1" dirty="0" smtClean="0">
                <a:solidFill>
                  <a:schemeClr val="tx1"/>
                </a:solidFill>
                <a:latin typeface="Tahoma" pitchFamily="34" charset="0"/>
                <a:cs typeface="Tahoma" pitchFamily="34" charset="0"/>
              </a:rPr>
              <a:t>Capitalizing on ICT </a:t>
            </a:r>
            <a:r>
              <a:rPr lang="ms-MY" dirty="0" smtClean="0">
                <a:solidFill>
                  <a:schemeClr val="tx1"/>
                </a:solidFill>
              </a:rPr>
              <a:t> is a priority as it is identified as one of the main roles in DOSM Strategic Plan 2010 -2014.  The way forward is towards developing portal,  interactive databases on the web and specific webpage for specific target groups eg. student, researches etc. as well as providing free downloads. </a:t>
            </a:r>
            <a:endParaRPr lang="en-US" dirty="0" smtClean="0">
              <a:solidFill>
                <a:schemeClr val="tx1"/>
              </a:solidFill>
            </a:endParaRPr>
          </a:p>
          <a:p>
            <a:endParaRPr lang="en-US" dirty="0">
              <a:solidFill>
                <a:schemeClr val="tx1"/>
              </a:solidFill>
            </a:endParaRPr>
          </a:p>
        </p:txBody>
      </p:sp>
      <p:sp>
        <p:nvSpPr>
          <p:cNvPr id="5" name="Slide Number Placeholder 4"/>
          <p:cNvSpPr>
            <a:spLocks noGrp="1"/>
          </p:cNvSpPr>
          <p:nvPr>
            <p:ph type="sldNum" sz="quarter" idx="10"/>
          </p:nvPr>
        </p:nvSpPr>
        <p:spPr/>
        <p:txBody>
          <a:bodyPr/>
          <a:lstStyle/>
          <a:p>
            <a:fld id="{3A595905-2B7A-4701-A414-EB5BC0D80EDB}"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438847"/>
            <a:ext cx="4176464" cy="1477985"/>
          </a:xfrm>
        </p:spPr>
        <p:txBody>
          <a:bodyPr/>
          <a:lstStyle>
            <a:lvl1pPr algn="r">
              <a:defRPr>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300192" y="2631791"/>
            <a:ext cx="2448272" cy="1594418"/>
          </a:xfrm>
        </p:spPr>
        <p:txBody>
          <a:bodyPr/>
          <a:lstStyle>
            <a:lvl1pPr marL="0" indent="0" algn="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 xmlns:p14="http://schemas.microsoft.com/office/powerpoint/2010/main" val="2916834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23528" y="1600200"/>
            <a:ext cx="7992888" cy="49251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353907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919339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1580877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 xmlns:p14="http://schemas.microsoft.com/office/powerpoint/2010/main" val="1852740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23528" y="16288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8544" y="16288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053369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23528" y="1535113"/>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23528" y="2174875"/>
            <a:ext cx="4040188" cy="3951288"/>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902930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420662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819225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3311366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1468728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74638"/>
            <a:ext cx="8363272"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23528" y="1600200"/>
            <a:ext cx="8363272" cy="492514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570105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3200" kern="1200">
          <a:solidFill>
            <a:schemeClr val="accent5"/>
          </a:solidFill>
          <a:latin typeface="+mj-lt"/>
          <a:ea typeface="+mj-ea"/>
          <a:cs typeface="+mj-cs"/>
        </a:defRPr>
      </a:lvl1pPr>
    </p:titleStyle>
    <p:bodyStyle>
      <a:lvl1pPr marL="342900" indent="-342900" algn="l" defTabSz="914400" rtl="0" eaLnBrk="1" latinLnBrk="0" hangingPunct="1">
        <a:spcBef>
          <a:spcPts val="600"/>
        </a:spcBef>
        <a:spcAft>
          <a:spcPts val="600"/>
        </a:spcAft>
        <a:buFont typeface="Arial" pitchFamily="34" charset="0"/>
        <a:buChar char="•"/>
        <a:defRPr sz="2000" kern="1200">
          <a:solidFill>
            <a:schemeClr val="accent5"/>
          </a:solidFill>
          <a:latin typeface="+mn-lt"/>
          <a:ea typeface="+mn-ea"/>
          <a:cs typeface="+mn-cs"/>
        </a:defRPr>
      </a:lvl1pPr>
      <a:lvl2pPr marL="742950" indent="-285750" algn="l" defTabSz="914400" rtl="0" eaLnBrk="1" latinLnBrk="0" hangingPunct="1">
        <a:spcBef>
          <a:spcPts val="600"/>
        </a:spcBef>
        <a:spcAft>
          <a:spcPts val="600"/>
        </a:spcAft>
        <a:buFont typeface="Arial" pitchFamily="34" charset="0"/>
        <a:buChar char="–"/>
        <a:defRPr sz="1800" kern="1200">
          <a:solidFill>
            <a:schemeClr val="accent5"/>
          </a:solidFill>
          <a:latin typeface="+mn-lt"/>
          <a:ea typeface="+mn-ea"/>
          <a:cs typeface="+mn-cs"/>
        </a:defRPr>
      </a:lvl2pPr>
      <a:lvl3pPr marL="1143000" indent="-228600" algn="l" defTabSz="914400" rtl="0" eaLnBrk="1" latinLnBrk="0" hangingPunct="1">
        <a:spcBef>
          <a:spcPts val="600"/>
        </a:spcBef>
        <a:spcAft>
          <a:spcPts val="600"/>
        </a:spcAft>
        <a:buFont typeface="Arial" pitchFamily="34" charset="0"/>
        <a:buChar char="•"/>
        <a:defRPr sz="1600" kern="1200">
          <a:solidFill>
            <a:schemeClr val="accent5"/>
          </a:solidFill>
          <a:latin typeface="+mn-lt"/>
          <a:ea typeface="+mn-ea"/>
          <a:cs typeface="+mn-cs"/>
        </a:defRPr>
      </a:lvl3pPr>
      <a:lvl4pPr marL="1600200" indent="-228600" algn="l" defTabSz="914400" rtl="0" eaLnBrk="1" latinLnBrk="0" hangingPunct="1">
        <a:spcBef>
          <a:spcPts val="600"/>
        </a:spcBef>
        <a:spcAft>
          <a:spcPts val="600"/>
        </a:spcAft>
        <a:buFont typeface="Arial" pitchFamily="34" charset="0"/>
        <a:buChar char="–"/>
        <a:defRPr sz="1400" kern="1200">
          <a:solidFill>
            <a:schemeClr val="accent5"/>
          </a:solidFill>
          <a:latin typeface="+mn-lt"/>
          <a:ea typeface="+mn-ea"/>
          <a:cs typeface="+mn-cs"/>
        </a:defRPr>
      </a:lvl4pPr>
      <a:lvl5pPr marL="2057400" indent="-228600" algn="l" defTabSz="914400" rtl="0" eaLnBrk="1" latinLnBrk="0" hangingPunct="1">
        <a:spcBef>
          <a:spcPts val="600"/>
        </a:spcBef>
        <a:spcAft>
          <a:spcPts val="600"/>
        </a:spcAft>
        <a:buFont typeface="Arial" pitchFamily="34" charset="0"/>
        <a:buChar char="»"/>
        <a:defRPr sz="1400" kern="1200">
          <a:solidFill>
            <a:schemeClr val="accent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Microsoft_Office_Excel_97-2003_Worksheet2.xls"/><Relationship Id="rId4" Type="http://schemas.openxmlformats.org/officeDocument/2006/relationships/oleObject" Target="../embeddings/Microsoft_Office_Excel_97-2003_Worksheet1.xls"/></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7.jpeg"/><Relationship Id="rId7" Type="http://schemas.openxmlformats.org/officeDocument/2006/relationships/diagramColors" Target="../diagrams/colors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199" y="0"/>
            <a:ext cx="6849401" cy="1477985"/>
          </a:xfrm>
        </p:spPr>
        <p:txBody>
          <a:bodyPr>
            <a:normAutofit/>
          </a:bodyPr>
          <a:lstStyle/>
          <a:p>
            <a:r>
              <a:rPr lang="en-GB" b="1" dirty="0" smtClean="0">
                <a:solidFill>
                  <a:srgbClr val="0066FF"/>
                </a:solidFill>
                <a:latin typeface="Tahoma" pitchFamily="34" charset="0"/>
                <a:cs typeface="Tahoma" pitchFamily="34" charset="0"/>
              </a:rPr>
              <a:t>Capitalizing on ICT for Data Communication</a:t>
            </a:r>
            <a:endParaRPr lang="en-GB" b="1" dirty="0">
              <a:solidFill>
                <a:srgbClr val="0066FF"/>
              </a:solidFill>
              <a:latin typeface="Tahoma" pitchFamily="34" charset="0"/>
              <a:cs typeface="Tahoma" pitchFamily="34" charset="0"/>
            </a:endParaRPr>
          </a:p>
        </p:txBody>
      </p:sp>
      <p:sp>
        <p:nvSpPr>
          <p:cNvPr id="3" name="Subtitle 2"/>
          <p:cNvSpPr>
            <a:spLocks noGrp="1"/>
          </p:cNvSpPr>
          <p:nvPr>
            <p:ph type="subTitle" idx="1"/>
          </p:nvPr>
        </p:nvSpPr>
        <p:spPr>
          <a:xfrm>
            <a:off x="4495800" y="5638056"/>
            <a:ext cx="4495800" cy="838944"/>
          </a:xfrm>
          <a:solidFill>
            <a:schemeClr val="bg2"/>
          </a:solidFill>
        </p:spPr>
        <p:txBody>
          <a:bodyPr>
            <a:normAutofit fontScale="92500"/>
          </a:bodyPr>
          <a:lstStyle/>
          <a:p>
            <a:pPr>
              <a:spcBef>
                <a:spcPts val="0"/>
              </a:spcBef>
              <a:spcAft>
                <a:spcPts val="0"/>
              </a:spcAft>
            </a:pPr>
            <a:r>
              <a:rPr lang="en-GB" b="1" dirty="0" smtClean="0">
                <a:solidFill>
                  <a:schemeClr val="tx1"/>
                </a:solidFill>
                <a:latin typeface="Tahoma" pitchFamily="34" charset="0"/>
                <a:cs typeface="Tahoma" pitchFamily="34" charset="0"/>
              </a:rPr>
              <a:t>Nan Hasnani Long Padang</a:t>
            </a:r>
          </a:p>
          <a:p>
            <a:pPr>
              <a:spcBef>
                <a:spcPts val="0"/>
              </a:spcBef>
              <a:spcAft>
                <a:spcPts val="0"/>
              </a:spcAft>
            </a:pPr>
            <a:r>
              <a:rPr lang="en-GB" b="1" dirty="0" smtClean="0">
                <a:solidFill>
                  <a:schemeClr val="tx1"/>
                </a:solidFill>
                <a:latin typeface="Tahoma" pitchFamily="34" charset="0"/>
                <a:cs typeface="Tahoma" pitchFamily="34" charset="0"/>
              </a:rPr>
              <a:t>Department of Statistics, Malaysia</a:t>
            </a:r>
            <a:endParaRPr lang="en-GB" b="1" dirty="0">
              <a:solidFill>
                <a:schemeClr val="tx1"/>
              </a:solidFill>
              <a:latin typeface="Tahoma" pitchFamily="34" charset="0"/>
              <a:cs typeface="Tahoma" pitchFamily="34" charset="0"/>
            </a:endParaRPr>
          </a:p>
        </p:txBody>
      </p:sp>
      <p:pic>
        <p:nvPicPr>
          <p:cNvPr id="4" name="Picture 3" descr="jata.gif"/>
          <p:cNvPicPr>
            <a:picLocks noChangeAspect="1"/>
          </p:cNvPicPr>
          <p:nvPr/>
        </p:nvPicPr>
        <p:blipFill>
          <a:blip r:embed="rId3" cstate="print"/>
          <a:srcRect/>
          <a:stretch>
            <a:fillRect/>
          </a:stretch>
        </p:blipFill>
        <p:spPr bwMode="auto">
          <a:xfrm>
            <a:off x="152400" y="152400"/>
            <a:ext cx="1283054" cy="1000125"/>
          </a:xfrm>
          <a:prstGeom prst="rect">
            <a:avLst/>
          </a:prstGeom>
          <a:noFill/>
          <a:ln w="9525">
            <a:noFill/>
            <a:miter lim="800000"/>
            <a:headEnd/>
            <a:tailEnd/>
          </a:ln>
        </p:spPr>
      </p:pic>
      <p:pic>
        <p:nvPicPr>
          <p:cNvPr id="5" name="Picture 4" descr="logo terkini.png"/>
          <p:cNvPicPr>
            <a:picLocks noChangeAspect="1"/>
          </p:cNvPicPr>
          <p:nvPr/>
        </p:nvPicPr>
        <p:blipFill>
          <a:blip r:embed="rId4" cstate="print"/>
          <a:srcRect/>
          <a:stretch>
            <a:fillRect/>
          </a:stretch>
        </p:blipFill>
        <p:spPr bwMode="auto">
          <a:xfrm>
            <a:off x="3124200" y="5479303"/>
            <a:ext cx="1295400" cy="1355715"/>
          </a:xfrm>
          <a:prstGeom prst="rect">
            <a:avLst/>
          </a:prstGeom>
          <a:noFill/>
          <a:ln w="9525">
            <a:noFill/>
            <a:miter lim="800000"/>
            <a:headEnd/>
            <a:tailEnd/>
          </a:ln>
        </p:spPr>
      </p:pic>
    </p:spTree>
    <p:extLst>
      <p:ext uri="{BB962C8B-B14F-4D97-AF65-F5344CB8AC3E}">
        <p14:creationId xmlns="" xmlns:p14="http://schemas.microsoft.com/office/powerpoint/2010/main" val="4009541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28" y="228600"/>
            <a:ext cx="8058472" cy="1143000"/>
          </a:xfrm>
        </p:spPr>
        <p:txBody>
          <a:bodyPr/>
          <a:lstStyle/>
          <a:p>
            <a:pPr algn="just"/>
            <a:r>
              <a:rPr lang="en-GB" b="1" dirty="0" smtClean="0">
                <a:solidFill>
                  <a:schemeClr val="tx1"/>
                </a:solidFill>
                <a:latin typeface="Tahoma" pitchFamily="34" charset="0"/>
                <a:cs typeface="Tahoma" pitchFamily="34" charset="0"/>
              </a:rPr>
              <a:t>Current Practices</a:t>
            </a:r>
          </a:p>
        </p:txBody>
      </p:sp>
      <p:graphicFrame>
        <p:nvGraphicFramePr>
          <p:cNvPr id="4" name="Content Placeholder 3"/>
          <p:cNvGraphicFramePr>
            <a:graphicFrameLocks noGrp="1"/>
          </p:cNvGraphicFramePr>
          <p:nvPr>
            <p:ph idx="1"/>
          </p:nvPr>
        </p:nvGraphicFramePr>
        <p:xfrm>
          <a:off x="323850" y="1447800"/>
          <a:ext cx="8362950" cy="4924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57200"/>
            <a:ext cx="8229600" cy="1066800"/>
          </a:xfrm>
        </p:spPr>
        <p:txBody>
          <a:bodyPr>
            <a:normAutofit/>
          </a:bodyPr>
          <a:lstStyle/>
          <a:p>
            <a:r>
              <a:rPr lang="en-US" b="1" dirty="0" smtClean="0">
                <a:solidFill>
                  <a:schemeClr val="tx1"/>
                </a:solidFill>
                <a:latin typeface="Tahoma" pitchFamily="34" charset="0"/>
                <a:cs typeface="Tahoma" pitchFamily="34" charset="0"/>
              </a:rPr>
              <a:t>Website</a:t>
            </a:r>
            <a:endParaRPr lang="ms-MY" b="1" dirty="0">
              <a:solidFill>
                <a:schemeClr val="tx1"/>
              </a:solidFill>
              <a:latin typeface="Tahoma" pitchFamily="34" charset="0"/>
              <a:cs typeface="Tahoma" pitchFamily="34" charset="0"/>
            </a:endParaRPr>
          </a:p>
        </p:txBody>
      </p:sp>
      <p:graphicFrame>
        <p:nvGraphicFramePr>
          <p:cNvPr id="5" name="Content Placeholder 4"/>
          <p:cNvGraphicFramePr>
            <a:graphicFrameLocks noGrp="1"/>
          </p:cNvGraphicFramePr>
          <p:nvPr>
            <p:ph idx="1"/>
          </p:nvPr>
        </p:nvGraphicFramePr>
        <p:xfrm>
          <a:off x="457200" y="1714488"/>
          <a:ext cx="82296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76200"/>
            <a:ext cx="8458200" cy="1066800"/>
          </a:xfrm>
        </p:spPr>
        <p:txBody>
          <a:bodyPr>
            <a:normAutofit/>
          </a:bodyPr>
          <a:lstStyle/>
          <a:p>
            <a:pPr eaLnBrk="1" fontAlgn="auto" hangingPunct="1">
              <a:spcAft>
                <a:spcPts val="0"/>
              </a:spcAft>
              <a:defRPr/>
            </a:pPr>
            <a:r>
              <a:rPr lang="en-US"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SDDS – DOSM Data Releases</a:t>
            </a:r>
            <a:endParaRPr lang="ms-MY" b="1" dirty="0">
              <a:solidFill>
                <a:schemeClr val="tx1"/>
              </a:solidFill>
              <a:effectLst>
                <a:outerShdw blurRad="38100" dist="38100" dir="2700000" algn="tl">
                  <a:srgbClr val="000000">
                    <a:alpha val="43137"/>
                  </a:srgbClr>
                </a:outerShdw>
              </a:effectLst>
              <a:latin typeface="Tahoma" pitchFamily="34" charset="0"/>
              <a:cs typeface="Tahoma" pitchFamily="34" charset="0"/>
            </a:endParaRPr>
          </a:p>
        </p:txBody>
      </p:sp>
      <p:graphicFrame>
        <p:nvGraphicFramePr>
          <p:cNvPr id="25601" name="Object 1"/>
          <p:cNvGraphicFramePr>
            <a:graphicFrameLocks noChangeAspect="1"/>
          </p:cNvGraphicFramePr>
          <p:nvPr/>
        </p:nvGraphicFramePr>
        <p:xfrm>
          <a:off x="685800" y="1143000"/>
          <a:ext cx="7850187" cy="5861050"/>
        </p:xfrm>
        <a:graphic>
          <a:graphicData uri="http://schemas.openxmlformats.org/presentationml/2006/ole">
            <p:oleObj spid="_x0000_s25601" name="Picture" r:id="rId4" imgW="11023560" imgH="8229600" progId="Word.Picture.8">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52128" y="1704256"/>
            <a:ext cx="8363272" cy="4925144"/>
          </a:xfrm>
        </p:spPr>
        <p:txBody>
          <a:bodyPr>
            <a:normAutofit/>
          </a:bodyPr>
          <a:lstStyle/>
          <a:p>
            <a:pPr marL="365760" indent="-256032" algn="just" eaLnBrk="1" fontAlgn="auto" hangingPunct="1">
              <a:spcAft>
                <a:spcPts val="0"/>
              </a:spcAft>
              <a:buClr>
                <a:schemeClr val="tx1"/>
              </a:buClr>
              <a:buFont typeface="Georgia"/>
              <a:buChar char="•"/>
              <a:defRPr/>
            </a:pPr>
            <a:r>
              <a:rPr lang="en-US" sz="2400" b="1" dirty="0" smtClean="0">
                <a:solidFill>
                  <a:schemeClr val="tx1"/>
                </a:solidFill>
                <a:latin typeface="Tahoma" pitchFamily="34" charset="0"/>
                <a:cs typeface="Tahoma" pitchFamily="34" charset="0"/>
              </a:rPr>
              <a:t>Migrating from paper-based publishing method to electronic publishing method</a:t>
            </a:r>
          </a:p>
          <a:p>
            <a:pPr marL="365760" indent="-256032" algn="just" eaLnBrk="1" fontAlgn="auto" hangingPunct="1">
              <a:lnSpc>
                <a:spcPct val="200000"/>
              </a:lnSpc>
              <a:spcAft>
                <a:spcPts val="0"/>
              </a:spcAft>
              <a:buClr>
                <a:schemeClr val="tx1"/>
              </a:buClr>
              <a:buFont typeface="Georgia"/>
              <a:buChar char="•"/>
              <a:defRPr/>
            </a:pPr>
            <a:r>
              <a:rPr lang="en-US" sz="2400" b="1" dirty="0" smtClean="0">
                <a:solidFill>
                  <a:schemeClr val="tx1"/>
                </a:solidFill>
                <a:latin typeface="Tahoma" pitchFamily="34" charset="0"/>
                <a:cs typeface="Tahoma" pitchFamily="34" charset="0"/>
              </a:rPr>
              <a:t>Introduced : July 2009</a:t>
            </a:r>
          </a:p>
          <a:p>
            <a:pPr marL="365760" indent="-256032" algn="just" eaLnBrk="1" fontAlgn="auto" hangingPunct="1">
              <a:lnSpc>
                <a:spcPct val="200000"/>
              </a:lnSpc>
              <a:spcAft>
                <a:spcPts val="0"/>
              </a:spcAft>
              <a:buClr>
                <a:schemeClr val="tx1"/>
              </a:buClr>
              <a:buFont typeface="Georgia"/>
              <a:buChar char="•"/>
              <a:defRPr/>
            </a:pPr>
            <a:r>
              <a:rPr lang="en-US" sz="2400" b="1" dirty="0" smtClean="0">
                <a:solidFill>
                  <a:schemeClr val="tx1"/>
                </a:solidFill>
                <a:latin typeface="Tahoma" pitchFamily="34" charset="0"/>
                <a:cs typeface="Tahoma" pitchFamily="34" charset="0"/>
              </a:rPr>
              <a:t>Current : 85 publications</a:t>
            </a:r>
          </a:p>
          <a:p>
            <a:pPr marL="365760" indent="-256032" algn="just" eaLnBrk="1" fontAlgn="auto" hangingPunct="1">
              <a:lnSpc>
                <a:spcPct val="200000"/>
              </a:lnSpc>
              <a:spcAft>
                <a:spcPts val="0"/>
              </a:spcAft>
              <a:buClr>
                <a:schemeClr val="tx1"/>
              </a:buClr>
              <a:buFont typeface="Georgia"/>
              <a:buChar char="•"/>
              <a:defRPr/>
            </a:pPr>
            <a:r>
              <a:rPr lang="en-US" sz="2400" b="1" dirty="0" smtClean="0">
                <a:solidFill>
                  <a:schemeClr val="tx1"/>
                </a:solidFill>
                <a:latin typeface="Tahoma" pitchFamily="34" charset="0"/>
                <a:cs typeface="Tahoma" pitchFamily="34" charset="0"/>
              </a:rPr>
              <a:t>Benefit : Cost savings</a:t>
            </a:r>
            <a:endParaRPr lang="ms-MY" sz="2400" b="1" dirty="0">
              <a:solidFill>
                <a:schemeClr val="tx1"/>
              </a:solidFill>
              <a:latin typeface="Tahoma" pitchFamily="34" charset="0"/>
              <a:cs typeface="Tahoma" pitchFamily="34" charset="0"/>
            </a:endParaRPr>
          </a:p>
        </p:txBody>
      </p:sp>
      <p:sp>
        <p:nvSpPr>
          <p:cNvPr id="4" name="Title 1"/>
          <p:cNvSpPr>
            <a:spLocks noGrp="1"/>
          </p:cNvSpPr>
          <p:nvPr>
            <p:ph type="title"/>
          </p:nvPr>
        </p:nvSpPr>
        <p:spPr>
          <a:xfrm>
            <a:off x="1371600" y="381000"/>
            <a:ext cx="8229600" cy="1066800"/>
          </a:xfrm>
        </p:spPr>
        <p:txBody>
          <a:bodyPr/>
          <a:lstStyle/>
          <a:p>
            <a:pPr eaLnBrk="1" hangingPunct="1"/>
            <a:r>
              <a:rPr lang="en-US" b="1" dirty="0" smtClean="0">
                <a:solidFill>
                  <a:schemeClr val="tx1"/>
                </a:solidFill>
                <a:latin typeface="Tahoma" pitchFamily="34" charset="0"/>
                <a:cs typeface="Tahoma" pitchFamily="34" charset="0"/>
              </a:rPr>
              <a:t>Free Download Facility</a:t>
            </a:r>
            <a:endParaRPr lang="ms-MY" b="1" dirty="0" smtClean="0">
              <a:solidFill>
                <a:schemeClr val="tx1"/>
              </a:solidFill>
              <a:latin typeface="Tahoma" pitchFamily="34" charset="0"/>
              <a:cs typeface="Tahoma" pitchFamily="34" charset="0"/>
            </a:endParaRPr>
          </a:p>
        </p:txBody>
      </p:sp>
      <p:pic>
        <p:nvPicPr>
          <p:cNvPr id="63490" name="Picture 2" descr="http://t1.gstatic.com/images?q=tbn:ANd9GcQj5Etgd7GTdP9RiIBsLF19B6k8hmXFxqTTWCKFAkBZfgMIw-XUOA"/>
          <p:cNvPicPr>
            <a:picLocks noChangeAspect="1" noChangeArrowheads="1"/>
          </p:cNvPicPr>
          <p:nvPr/>
        </p:nvPicPr>
        <p:blipFill>
          <a:blip r:embed="rId3" cstate="print"/>
          <a:srcRect/>
          <a:stretch>
            <a:fillRect/>
          </a:stretch>
        </p:blipFill>
        <p:spPr bwMode="auto">
          <a:xfrm>
            <a:off x="5562600" y="3048000"/>
            <a:ext cx="2352675" cy="1943101"/>
          </a:xfrm>
          <a:prstGeom prst="rect">
            <a:avLst/>
          </a:prstGeom>
          <a:noFill/>
        </p:spPr>
      </p:pic>
      <p:sp>
        <p:nvSpPr>
          <p:cNvPr id="63492" name="AutoShape 4" descr="data:image/jpeg;base64,/9j/4AAQSkZJRgABAQAAAQABAAD/2wCEAAkGBhQSEBQUEhQVFRUVFBUXFBgVFBQVFBQVFxUVFBUXFxUXHCYeGBkjGhUVIC8gIycpLCwsFR4xNTAqNSYsLCkBCQoKDgwOGg8PGi0kHyUsKTUsLSkpKSkpLCwsLCwsLCksKSwsLCktKiwqLCwsKSosKSwsLCkqKS0sLCwsLSwsLP/AABEIAOEA4QMBIgACEQEDEQH/xAAbAAABBQEBAAAAAAAAAAAAAAAAAwQFBgcCAf/EAE0QAAEDAgMEBQgGBggDCQAAAAEAAgMEEQUSIQYxQVETImFxgQcyQlJygpGhFCNiorHBM0NzkrLRFSRTk6PC4fAmRIMWNFRks7TS4vH/xAAaAQEAAwEBAQAAAAAAAAAAAAAAAQMEBQIG/8QALxEAAgIBAwIEBQQCAwAAAAAAAAECAxEEEiExQVFhcfAUgaGx0RMiMpHh8UJiwf/aAAwDAQACEQMRAD8A3FCEIAQhCAEIQgBCEIAQheEoD1Ci6vaanjJBkDnD0Y7vPcctwPGyjpdsCf0cDz2vc1g+AzH5ICyoVSO0FU7cyJvg9x/iH4Ln+kaw+mz+6H81OAW9CqH9IVnrt/uh/NdDHatu9sTvde0/J35KAW1CrMe17h+kpz3seHfJwb+af021dO/Qv6M8pAWfePV+aAl0LlrwdRqF0gBCEIAQhCAEIQgBCEIAQhCAEIQgBCEIAQhCAEnNO1jS5xDWjeSQAO8lRuMbQsh6jRnlO5gO6/F7vRHzPAKAFHLUuzTOvbUN3Rs7m/mbntQEhWbW5urTszfbfdrPdb5zvkO9MDh01QfrnuePV81g9waHxuVAY75RqSkuyACplboSHZYGH7UvpEcm37woGKgxjGBd7jDTu55qeAj7MY+smGu91wbb1rhpZNbpftXn+Dy5Ftrscw+k6stQzOP1cQMrxwsWxg5fGyr9d5YqdmkNK53IzyMi+4zO4/JTmB+RWkiANQ987vVB6GHffRjOsfece5XTCtn6amH9Xgii0tdjGtcRv1da58SvWdPDs5fRfkj9zMqZ5QMVmI+j0IAI0tS1Dxb23lrUOxbaF26B7e6mph8M7itmzrzOo+Igula+fJO1+JjIxTaJu+GR3fTUp/hIXT9ucYhP19EHDtpJx96Jzh8lsmde50+Ji+tcflwNvmY3R+WSJxy1FJY+l0MrXOH/AE5Q0/NWCi2rw2p0bOI3n0JwYT3Xd1T4Eq74jhMFQLTxRyjW3SMa+199sw08FTsZ8jdFKD0OencfUdni8YpLi3slqndp59U4+nK/JGJIe/0PJD1oXuZx6p6h903afgnlLtW9htUM09eMH70e/wCBPcs4m2VxbCbupZDLCNSIryMt9ulfcjfvjvu4KUwPypU9RZlawU793SNu6Ancc1+tEb87gcSFEtLLG6D3Ly6/0Tu8TVKSsZK3NG4OaeINx3dh7EuqU/D3RkS077ZgCHMIcx44XG54/wBgqZwjaUSOEcoEcu4eo8/ZJ3H7J15XWM9E4hCEAIQhACEIQAhCEAIQhACEIQAq5je0JzGGn88aPfvDD6reBf8AIcbnRG0ONuzdBCbP/WPHoA+iPtkceAN95ChMSxKDDacSyi7jpFELZ5XWvYX3Aby46DtJAPqMXJ4XUjJ3UPgooTPVPyi/G7pJXnWzRve8/wCpsNVQcQ2grcZlNPTMMcPGMOs0N4OqZRvv6g05B1rprh+H1WNVbpJXZWN0e8D6uBh1EULTvef/ALO4A6/g2FQ0sIhgbkYNebnu4ue7e5x5/gF0NsNN15n9EeP5ehCbJ+TOmo8r5QKicWIc9v1cZH9lGdBb1jd3duVz6VNekXrX6rJOUpvMnk9LgdZ0Z0jmRmXjBItnRnSOZGZMEZFs6M6Rui6YJyLZ0Z0jmXmZMDIsZFWNqtgqWuu5zein4TRgBxNtOkbukHfryIU89+q86Re4OUHmLI6mMsmr8ClDHAPp3nRtyaaXnkO+GW3D4hw1V9w3EabEoS+A9ZtukidYSRntHEcnDQ/ECxV1LHNG6KVjXxvFnNduI/I8iNRwWPbS7Lz4TOyopZH9FmtHJvdGT+qmG5zXbgTo7dod+zENTw+J+PZ+/fgef4+hqmE4+6JwiqDdu5kh3t5CQ8vtfHmrUs72c2jixOE6BlQwfXRXuLbukZfzmE+IOh4EzOA4s6F4glPUJtE4+idwjceR3A+HJc+cHB7ZdT2mWtCELwSCEIQAhCEAIQhACiNocY6FgDNZZLhg5es8jkLjvJAUnPMGNLnGzWgknkALkqnUbXVMzpn6ZvNB9CMeaOzme0lAIvqIqKmfUzk5W683yyO3NHN7j+ZOgKytv0nF6/rGznjU2vHTQNOthyFx2vc4c9Ftv9rfplRZh/q0GZsPJ53PmI43tZv2R9oq/bD7P/RKUZxaabK+bm3T6uL3QdftOd2Lr1w+Gr3v+T+nvv8A0VN7ngsGFYfHTQshhbljYNL6ucTq5zjxeTqT+Sd9Imoevc6xNNvLJyOs66jfqO9NM6Uhf1m94UYIySF0XRZAC8EhdF0IQBdF0IQBdF0WXlkAhM/rfD8FxnXFU7rnw/BI517SIyOOkSVTEyRjo5Gh7HtLXtduc07wVxnXmdTgnJjuP4NNhVax0L3AXL6aU6kt3PjfwcRcNcPSBB0vppeFYtFiVJ0rQA8dWePjG+3zad4PEdoNutpMEbWUz4TYO86Fx9CUA5D7JuWu7HFZRsvtDJh9UJMrrAmOpi4uYHWe23rscCR2gjc4rdKHxNf/AGX19/c8p7X5G7bM4uXAwyG8jBoTvkZuv7Q0B7weKn1ScQbbo6incDo2SJw81zXC491zTbxVtw6ubNE2Ru5wvY7wdxB7QbjwXIZcOUIQoAIQhACELxxQFb2trMxZTt9LryewD1W+Lh8Gnmqj5Rcb+iUQgjNpaoFpI3sgFukd2F1wwe0eSn8OP0iofLwe7q9jB1WfIX73FZBtjjn0yumlBuwHooeXRRkgEe07M/31t0dP6lmX0XtHibwjvYjCBPWRhwBjiHTPHAhhGRp7DIWDuBWumW+p3qj+TelywTS8ZJAwexE2/wDHI791W8SLXqZbp+hVF4Q6D16JE2Ei9D1mwQ5DnpEtSv8ArGe0ExzrullvIz2h+Kh8I8p8lgfIAknVB4LjKjKsuTRg8LzzXi6yoypkHgceZXTZj3rzKjKmQLMmB7ErZNMqUikI7kyRgY4g60h7m/whNukSmKv+td3M/hCaF61RXCKHLkW6RedIkC9eGRTglSFukWZ+UnC8lU2Zo6tQ0l37aOzX/vNMbu/MVohkVe28pukoXnjC9ko7r9G/7r7+6Ffp3tsR6byhPyU450kUlDIdWAy09/UJ+sj91xDh2PPJXbZuq6Kd0J82S7mdjwOsPFov7p5rCMLxR1LURVDPOheH29Zu6RvvMLh4rbcYPmTwm46ksZG5wIDm+BBt3FU66rZPcuj+5ZCWUXVCSpagPY17dzmhw7iLhKrnlgIQhACitpqsx0shBs5wyN73nLfwBJ8FKqtbYS3MEfN7nnuY0AfOQfBAQOO130TC6iVuj8giitvD5SI2kdozX91YtEywAG7QDu3LS/K7V5aekgHpyPld3RsyN+cp/dWcRjcu7oIYq3eL/wAGa5mmbJNy0MA5tc8+/I934WUwHqGwB/8AVKf9hH+CkQ9UzX7m/NnjPA6D11nTUSKUw/DWTNuJHBw85uVunaOYPAquTUVlnlZk8IaF6WonfWx+238VIf8AZwf2jv3QlabZ+z2kPccrgbZRrZZ3ZF9yxVyz0HzY+ScMouadwwhoSiy5NOBs2mA4Lvol6+pA7e5JGr7EyMHZgB4D4JJ9EOGiUbVjiEsyQHcUyMEY+EjeucqlnMBFimU0OU9iZGCs4o60zu5v8ITbOpmswUSPLs5F7aAA7gB+S8i2XDv1rv3WrXC2CSTZknXJttIhS9cl6lcSwJkLMz5XcgA1t3HkFBZ1fFqSyjw8xeGLGRNMUjzwTM9aGUf4biPmAu3SLh0mh9l38JXpLBYmZHe4B7Afitb8nld0+FBhN3Uz3Q+5o+L7rwPdWSMHVb7I/AK9+R+stU1MJ3SwNePaifY292X7q166G6p+RNLNS2PqLwGM74nuaPZPXb8nW91TyqmzL8tVKzg+MO8WOyn5PHwVrXz5qBCEIAVS2gdmrWD1Yh957if4QraqhiOte/2I/wAD/NAZv5XZ718TOEdKz4ySSOPya1U9isnlOkvi032Y6dv+EHf5vmq4xfS6ZYqj6GK58l92bmvSQ/ZDm/uvcPwspUPVY2Tqfq3s9VwcO54sfvN+8p9r1nnHEmU7uB2HpemqXMcHNNiPgRxB7CmLHpUOVM12PKl3Lth+INmZmboRo5vFp/lyKl6aKwvxKzqkrXRPD27xvB3OHFp/3otAwzEmTxh7O4g72u4tPb/+rn21OHK6G2q5T/a+o6JTOee+7d+KUq5OHxTVUGgEJSKAu7kuKMcygGi9BTh9HyPxTdzbb0A7gqL6Hf8AilXsuLFRyfwS3HbxQDKRljZIz1zYRncdB8T2AcSneJzNZGXuNg3ee/Sw5m+4KiYjiLpn5joB5rfVH/yPNW1Vub8im21QXme4jibppM7+5reDRyHM8zx+ATQvXDnJMvXVUUlwc3e2+RQvTXEKnLDK7lFIfHIQPmQui9RG01TanLeMjmt8Ac7vk0DxXqMctIuUuClltgOzRT/k4qMmLU32+ljPc6J5/FoUE9SGyMmXEqIj/wATEP3rtPyK2XLNcl5P7FlL5NlperXxdvSN+LC78WhXBU2cWrIP2o/hcrkvmDcCEIUAFUMR/wC/v9mP8D/JW9VLHRlrmn1om/Frnj8wgMo8pjLYtP2spz/gtb/l+SrzFbfK3DbEWP4SUsR8WPkafxaqjGvpdM81R9EYbupJ4NV9HM0k6O6ru524+BAKt4cqKxWbCa7Oyx85tge0cHfke0dqm2OeTFuxwTUTksHJnC9LtcsklyRu4F8yd4ZijoJM7NeDm8Ht5dh5Hh3EqPLl61y9xgnHDMllrjLKNDp61szc7DcH4jsI4EJZjbkBUbDMTdC641afObz7RycP9O68YbUNkyuabtINj/vcexci6l1vyO7ptQrl5ki1tl6hJTzZR3qg1CqTlizD8EjFVG+qdICNIsvRVNjBc42aAS4ncAuq5waSSQBa5J3ADeVSsYxczOsLiMHqji4+sfyHDv3XVVOx+Rm1GoVMfPseY1jbqh99Qxp6jf8AM77R+W7nePLkmXIzLrSgopJHDruc5Ny6nkjkk56JXpBz16iuC3dydOeqxtFV55co3Rgj3jq74WA8CpmvrujYXcdzRzd/Ib1VX/Ht4ntWiqHOSzf2Gz0/2TZfEqIf+aiPwJJ+QTGRTfk8gz4tS/ZdJIe5sMn5kL1c8Vyfk/sbaeqNXqD/AFyD9qPwcrkqdB1q+LsL3fCN35kK4r5g3ghCFABVna+Oz4JO17D7wDx/AfirMofaumz0ryN7LSD3Dd33cyAzPyv0l46OcDcZIXH2gJWD/Des9jWv7V0P0nCZ2jV0bROzviOc272Zx4rHYnXXe0E91WPD/ZkvQ7jTylnLHBw3j5jiCmUZTmNbzk28Foo6kOFxuPxB5FPGuVYoqgscCN3Ecx/NWCKUEXCyWwwyuNmVgdZkNcuGuXl7Ka12MWofcdNepLBMbNPJfUsJ67Rv5Zm9vZx+ChBIlQ9V2VJ8PoTRe1hxfKNYp6lsjQ5hDmuFwRuISdY3QFUHZ/aF1O6xP1bj1hvyn1gPxHj33Xp84BvcHUEbiDuIsuNdU63jsfT6bUq+Oe/c8Ug59hc6AC5J0A53TanhubncqXtXtP0xMUR+qBs5w/WEcB9gfPu3zRTK6WF8xqtVHTQ3S69l4htFtB07ssf6JvH+0I4+zyHjyUPmSIcgvXWjWorbE+cndKb3z6g9yC5JBy9c5W2LsVaeXVic702lmABJNgN68nmAuSdFEVlSX9gG4fme1WwhwX/qcjeuqi91zoBo0ch/MpjInDym0hV3Q01ciEiuXkho81ZPMRpDT5b8nTPAH3Yn/FUuQrUvJpQ9DhjpT51TK54/Zs+qZ4Xa8+8setntpfnx7+R1qEWrZxmaskd6kVvF7h+UfzVrVf2Og+qfIf1kht7LOoPmHHxVgXzxsBCEIAXL23FjuO9dIQFLwf6mV8LvQcW68Wb2/FpCxraLBvodZNT+ix14+2F/WjPbZpy97Stx2rpCyRk7dxtHJ8SY3fElvvBU3yoYL09MysjF304yy23mBxvm9xxv3Oet+it2WYfR/ft78yuyOUZvGU6jKYxuTqJy7xx7ojyMqVo5tNN4U9h2A0EeGQ1lX056Q5T0Zkd1i94FmMGgs1KVuzFO+lNZh0rpI2ZukY/zgG+f5wDmuaNS1w1G7hfLLU1ye3nrjyyZ5aSyK3rw+ZHwzg79D8k4ypxgeDxugdU1LyyBt7W0LrHKTcAm2bqgDUkfGRZhtPPC+Sjc/NH50cmYHdexa/rNJGoO46+FEroRlj/RX8JZZDdx6d2iCK9BUq6gjNC2cZs4cGv6xLR1i06cNC0+KdVOARtoWzDP0uWNxu7q2c4Zurw0JV3xMOj8cfMxvQ2rLj4bvl+SB6RTezW0XQvDJdYie36onj2tPEcN/NcVWERsp6VxD+kmewP6xsGnV2nDQt+Kc7U7MsgY18JJGYteHOzWv5p7NQR4hVznTZ+x98/T3wW11amnNkf+KTfo/fIvtbtRnvBCepukePS5safV5nju3XvV2NUvWYRGxlIW5rzZeku6416O+UcPOK8x/DmQzBkd7FgdqcxuXPH5BRXOuEVCHn9D3fXdbN229scevKI1cPKl8KwuN0ck9Q/o4I75nXte2/XfxAsNSdB2rw4bSVkUj6F0gki86OQPaTcEtu2QXAdY2cNL35Ir4Rlh/wCBLSWzrzHHPbPLXkiBYE2q6kNHM8v5qU2fofpM7YzfLZxdY5TYCw19otSO2WCxQ9BJAS6KaMuaSSbkZXA3PAteDbsKtU4u3Y+pUqZqh2R6IrM8pJ1/0CaSFXigwKibhrKyrExu5zXdGXk36Z0TbMbrwCa4nslTzUjqvDZXSNjv0kb7lwyi7xYgPa8Ag5Xbxu3i/v4uvdt5648smmvQ2bVPjpnzKRIU1kKWkcmsjloNdMT2monzyxwx+fK9rG9hcbX7gLu91bbikYiijp4RoxrIYh3AMZ+XzVN8k+B6yV0g0Zmip78XHSV47h1Ae16veA05mqjIfNh3dsjhb5NJ/eC4evt3T2rt9/f/AKdiuOEWegpBFEyNu5jQ0eAtdLoQucWghCEAIQhAIVlI2WNzHi7XAg+PLtVRw95je+CYB1rtcCOq9hGhtyc07u8K6qD2lwgyNEsY+sjG4emzeW9/EdtxxUgwva7Zo0FUYxcwvu+ncfSjv5hPrMuGnsynio2J62PEcNixKkMLzZ3nQyWuY5LWBtxB1BHEE8bWx2sopKeZ8MzckkZs4bxzDmn0mkag8Qu/pNR+rHD6r3kxX1d0aJiTv+G6P9sz/wBSZPfJY7LBXPf+iAZmJ827Y5DIT7hjv2AKIwna/DnYbDR1jKlxiNz0ccti4Oe5pD4zqOsksZ23jfSikoYH09Of0jpLNkkadSwNDiRmPnOcbkXFtbihqU4yqUXzJ89sZ6lUoxhNWt9F08eCwYkbYFQlg0Bhz255Xh1+3pbeK68nj7yyngI2A8h1yRf73zUDsxtjHDA+lq4ny0zySCwZ3RFxu4FgNy3N1wW6hxOm5SFVtjTRwPgw2KRol0kmla9lmkWOXpOu99rgXAa299dxicJbZVbXlvh9sZ6mXdH9SOockklyu+cdEP8ABz0lDVxA7rvb3EZh84ypOtOZ1ZADoyljA9prZCbf4fxVV2a2kZTPcZRI5jmZbRM6Q5gQW3F91s4v2pzSbVsZVSVD2SlkgcAGx5pA0lmS7L6WDADyuvNtE1OWF05Xrx+CujV1fpw3PDfD9P3flEhtK+1RTRDdE2MfF4G7ujH7ylp5g6tnpnnqzRMLex4aQ63e3K4dsZ5qn1+NNlqDPZ4aXNcAW2flZlFiy/nWbu7V3i20ImqBPCHtIyFglbkcHM5i/mnd2glT8NOSisc4f95TPPx1cZTlnjcl8sNE5irHNjw9rr5g5od3gxAppt0+1S39i3+ORJYztdFUPgcxk7RDIHyCSPKSMzDZmtnHqH5c07xDbTD53h8tLVPcGhoJgeOqCSBo/mT8UrjKG2Uov/l09RdKu1WVwml/HDfkjurF8DjI4SNLrcxM7fbty/AJHybsJq3nWwgIPLWRhbf4Pt3lNMK2sjhM0b4Hvo5nOcGht5YQ7gYyblpFjoczXA779VSo2wpoYXxYdFK10nnTSNewMFrXHS9d7wL5QBYE3J5+5KajOpReZPK8OfwVw/TlZXqP1FiCw13ys/cldkqVzjXSw2JvJHAb2bclzxrY2Gsetk32iwSWPBo2zWz0zwbtcXDo8xjGpA3MeBb7Kr52pjZhxo4hM2RzwXvaHxMADw8hszXAk5WtZpvF1xgW18cNNU09V9JkbODlcOkqHNzMMb7l7iWgdVw7SeSiVdim7EuFJeuFx/RoqnU61U3y4v055x6krUu/4bZ+1H/vXLnyUkBle5/mZIw7kbMmLteeUjwITLCNsKEYayjrWVByuJf0ccuUnpnTNLZIz2j4KPx3byI0ho8Pp3wQvv0r5OrI8Hz2hocXXcAAXvN7aAbiElKSnUovmTee2M9TXXGK2WZ6RSKY1/Vb7I/BOcFwaSsqGU8Whfq51riOMWzyHuvoOJLRxTUNc9zWMaXPe4NY1ou5zibAALYNmNnm4bTEOINRKAZ3DcLebG0+o2514kk8gNWq1Cpjx1fQtoq7j2ra2GKOmp29VgbHE3mdwueZOpPeVa8Iw4QQtjGpGrj6zjq53x+VlD7MYYXH6RINXAiIHg07397uHZ3qyr51vJuBCEKACEIQAhCEAIQhAVXH8JMTzPEOqdZWj0TxkA5esPHmoXaPZyLE4RqGVDAehl4WOuR9vOYT4g6jiDoiqmLYC6FxlpwSze+Mb283RjiPs/DkvcJuD3R6kNZMJq6SSCV0UzCyRnnNPyIO5zTwcNCuo5Fr+K4VT4lCGzaPA+qmZbPGT8nNPFp0PYdRlm0WzNRQPyztuwm0czLmKTkL+g/7LteVxqu9p9XG3h8P30MV1GehxHKnLJVFRypdky25ORbpyWZMl2TqKZMlWzqcnNs0pKiZe9KFGiddCoUmV6Zkh0oXhmTA1C5NQgWmY9fOkZJ01dOkXTJk016UXklTaSVJvmTd8y85OlVpzuSVIAOe5rGNLnuOVjWi7nOO4AcSneD4NPWS9HTszEWzuOkcYPGR/o92pPAFars9sxBhrC4ES1BFnzOFrDi2NvoM+Z4ngMmo1UaVjq/A61NA22P2Pbh7OmnyuqnNI01bA072MPFx9J3HcNN87hWHGrk6ST9C06A/rXDh2sB38yLc0YdhT6t2eS7Yd4GodL3cmdu88Oat8cYAAAAAAAA0AA0AA5LgWWSslul1N6WD0BeoQqyQQhCAEIQgBCEIAQhCAEIQgIHF9mQ9xkgIZIdXD0JDzNvNd9oeIKh219s0FTGOsLOjkALXN8dHN7RdXZNq7Do5m5ZGhw3i+8Hm0jUHtCnIMoxzyVsku+gkDDv6CUkx/wDTk1czuOYdoVBxLD5qV+SpifC7hnHVd7Mg6r/Arc6rZqaLWB/SN9V5AeO5253jbvKauxjQxVDNDoY5mAh3g4WcO0XC31a6cOJcr6lUqoyMRbMlWzrTq7ye4fPrGH0zj/Yu6n90+7R4WUBWeSKcfoKmCUcpGvhd3XGdp+S6ENdVLq8epknpclUE66E6k5/J3iLP+Wz9sc0Lh8C4H5Jk/ZSuG+iqfCLN82krQrq30kv7RnekfgI9OuTOl2bLVx3UVT4wkfinkPk/xF//ACrm9skkLB/GT8kd1a6yX9oLSPwIkzpJ06uFJ5I6p1umnp4Rxy55njwGVvzU9ReTWgh1mdLUu5Pd0cf7kdrjvJVE9bVHvn094L4aTBmNHBJPJ0cEb5X+rG0uI9q2jR2kgK84H5KDo+vkyDQ9DC67z2PmGg7mX9pXKPFI4miGmjawcI4YwPuMHzTmnwGomN5T0LeWjpD/AJW/PuXPt185cR4+5rhTGI1bVxwsbBSxhrfQjibqeZsN55uPiVJ4ZswXEPqbE7xGDdg9s+kezd3qYw7CI4BaNtifOcdXu9px1PduT1c9vJceAL1CFABCEIAQhCAEIQgBCEIAQhCAEIQgBCEIASVRTNe3K9rXDk4Aj4FKoQEDUbHxHWMviP2XXb+664HhZM37M1DfMljePtBzD8Rm/BWpCAp/0Wsb+qv7MjD+JB+S5+kVQ/US/Bp/NXJCkFNNRVf2EvwH8110FY79UR7T4x/mJVwQgKozZypd58kbO7PIfwaE7g2Oj3yvkk7L5G/Blj81YEKAIUlDHELRsawcmgC/fbel0IQAhCEAIQhACEIQAhCEAIQhACEIQAhCEAIQhACEIQAhCEAIQhACEIQAhCEAIQhACEIQAhCEAIQhACEIQAhCEAIQhAf/2Q=="/>
          <p:cNvSpPr>
            <a:spLocks noChangeAspect="1" noChangeArrowheads="1"/>
          </p:cNvSpPr>
          <p:nvPr/>
        </p:nvSpPr>
        <p:spPr bwMode="auto">
          <a:xfrm>
            <a:off x="63500"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untitled.bmp"/>
          <p:cNvPicPr>
            <a:picLocks noChangeAspect="1"/>
          </p:cNvPicPr>
          <p:nvPr/>
        </p:nvPicPr>
        <p:blipFill>
          <a:blip r:embed="rId4" cstate="print"/>
          <a:stretch>
            <a:fillRect/>
          </a:stretch>
        </p:blipFill>
        <p:spPr>
          <a:xfrm>
            <a:off x="457200" y="457200"/>
            <a:ext cx="990600" cy="104035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0"/>
            <a:ext cx="8229600" cy="1066800"/>
          </a:xfrm>
        </p:spPr>
        <p:txBody>
          <a:bodyPr/>
          <a:lstStyle/>
          <a:p>
            <a:r>
              <a:rPr lang="en-US" b="1" dirty="0" smtClean="0">
                <a:solidFill>
                  <a:schemeClr val="tx1"/>
                </a:solidFill>
                <a:latin typeface="Tahoma" pitchFamily="34" charset="0"/>
                <a:cs typeface="Tahoma" pitchFamily="34" charset="0"/>
              </a:rPr>
              <a:t>Free Download Facility (cont’d)</a:t>
            </a:r>
            <a:endParaRPr lang="ms-MY" b="1" dirty="0" smtClean="0">
              <a:solidFill>
                <a:schemeClr val="tx1"/>
              </a:solidFill>
              <a:latin typeface="Tahoma" pitchFamily="34" charset="0"/>
              <a:cs typeface="Tahoma" pitchFamily="34" charset="0"/>
            </a:endParaRPr>
          </a:p>
        </p:txBody>
      </p:sp>
      <p:graphicFrame>
        <p:nvGraphicFramePr>
          <p:cNvPr id="1030" name="Content Placeholder 7"/>
          <p:cNvGraphicFramePr>
            <a:graphicFrameLocks noGrp="1"/>
          </p:cNvGraphicFramePr>
          <p:nvPr/>
        </p:nvGraphicFramePr>
        <p:xfrm>
          <a:off x="457200" y="1066800"/>
          <a:ext cx="5791200" cy="4495800"/>
        </p:xfrm>
        <a:graphic>
          <a:graphicData uri="http://schemas.openxmlformats.org/presentationml/2006/ole">
            <p:oleObj spid="_x0000_s1030" name="Worksheet" r:id="rId4" imgW="3943350" imgH="3343275" progId="Excel.Sheet.8">
              <p:embed/>
            </p:oleObj>
          </a:graphicData>
        </a:graphic>
      </p:graphicFrame>
      <p:graphicFrame>
        <p:nvGraphicFramePr>
          <p:cNvPr id="1031" name="Chart 4"/>
          <p:cNvGraphicFramePr>
            <a:graphicFrameLocks/>
          </p:cNvGraphicFramePr>
          <p:nvPr/>
        </p:nvGraphicFramePr>
        <p:xfrm>
          <a:off x="5029200" y="3657600"/>
          <a:ext cx="3733800" cy="2819400"/>
        </p:xfrm>
        <a:graphic>
          <a:graphicData uri="http://schemas.openxmlformats.org/presentationml/2006/ole">
            <p:oleObj spid="_x0000_s1031" name="Worksheet" r:id="rId5" imgW="3171825" imgH="2343293" progId="Excel.Sheet.8">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8229600" cy="1066800"/>
          </a:xfrm>
        </p:spPr>
        <p:txBody>
          <a:bodyPr/>
          <a:lstStyle/>
          <a:p>
            <a:pPr eaLnBrk="1" hangingPunct="1"/>
            <a:r>
              <a:rPr lang="en-US" b="1" dirty="0" smtClean="0">
                <a:solidFill>
                  <a:schemeClr val="tx1"/>
                </a:solidFill>
                <a:latin typeface="Tahoma" pitchFamily="34" charset="0"/>
                <a:cs typeface="Tahoma" pitchFamily="34" charset="0"/>
              </a:rPr>
              <a:t>Interactive Database</a:t>
            </a:r>
            <a:endParaRPr lang="ms-MY" b="1" dirty="0" smtClean="0">
              <a:solidFill>
                <a:schemeClr val="tx1"/>
              </a:solidFill>
              <a:latin typeface="Tahoma" pitchFamily="34" charset="0"/>
              <a:cs typeface="Tahoma" pitchFamily="34" charset="0"/>
            </a:endParaRPr>
          </a:p>
        </p:txBody>
      </p:sp>
      <p:sp>
        <p:nvSpPr>
          <p:cNvPr id="10" name="Content Placeholder 2"/>
          <p:cNvSpPr>
            <a:spLocks noGrp="1"/>
          </p:cNvSpPr>
          <p:nvPr>
            <p:ph idx="1"/>
          </p:nvPr>
        </p:nvSpPr>
        <p:spPr>
          <a:xfrm>
            <a:off x="381000" y="1524000"/>
            <a:ext cx="8229600" cy="4324350"/>
          </a:xfrm>
        </p:spPr>
        <p:txBody>
          <a:bodyPr>
            <a:normAutofit/>
          </a:bodyPr>
          <a:lstStyle/>
          <a:p>
            <a:pPr marL="365760" indent="-256032" eaLnBrk="1" fontAlgn="auto" hangingPunct="1">
              <a:lnSpc>
                <a:spcPct val="150000"/>
              </a:lnSpc>
              <a:spcAft>
                <a:spcPts val="0"/>
              </a:spcAft>
              <a:buClr>
                <a:schemeClr val="tx1"/>
              </a:buClr>
              <a:defRPr/>
            </a:pPr>
            <a:r>
              <a:rPr lang="en-US" sz="2400" b="1" dirty="0" smtClean="0">
                <a:solidFill>
                  <a:schemeClr val="tx1"/>
                </a:solidFill>
                <a:latin typeface="Tahoma" pitchFamily="34" charset="0"/>
                <a:cs typeface="Tahoma" pitchFamily="34" charset="0"/>
              </a:rPr>
              <a:t> Accessible through DOSM website</a:t>
            </a:r>
          </a:p>
          <a:p>
            <a:pPr marL="365760" indent="-256032" eaLnBrk="1" fontAlgn="auto" hangingPunct="1">
              <a:lnSpc>
                <a:spcPct val="150000"/>
              </a:lnSpc>
              <a:spcAft>
                <a:spcPts val="0"/>
              </a:spcAft>
              <a:buClr>
                <a:schemeClr val="tx1"/>
              </a:buClr>
              <a:defRPr/>
            </a:pPr>
            <a:r>
              <a:rPr lang="en-US" sz="2400" b="1" dirty="0" smtClean="0">
                <a:solidFill>
                  <a:schemeClr val="tx1"/>
                </a:solidFill>
                <a:latin typeface="Tahoma" pitchFamily="34" charset="0"/>
                <a:cs typeface="Tahoma" pitchFamily="34" charset="0"/>
              </a:rPr>
              <a:t> Benefit: Data mining</a:t>
            </a:r>
          </a:p>
          <a:p>
            <a:pPr marL="365760" indent="-256032" eaLnBrk="1" fontAlgn="auto" hangingPunct="1">
              <a:lnSpc>
                <a:spcPct val="150000"/>
              </a:lnSpc>
              <a:spcAft>
                <a:spcPts val="0"/>
              </a:spcAft>
              <a:buClr>
                <a:schemeClr val="tx1"/>
              </a:buClr>
              <a:defRPr/>
            </a:pPr>
            <a:r>
              <a:rPr lang="en-US" sz="2400" b="1" dirty="0" smtClean="0">
                <a:solidFill>
                  <a:schemeClr val="tx1"/>
                </a:solidFill>
                <a:latin typeface="Tahoma" pitchFamily="34" charset="0"/>
                <a:cs typeface="Tahoma" pitchFamily="34" charset="0"/>
              </a:rPr>
              <a:t> Available database:</a:t>
            </a:r>
          </a:p>
          <a:p>
            <a:pPr marL="850900" lvl="1" indent="-449263" algn="just" eaLnBrk="1" fontAlgn="auto" hangingPunct="1">
              <a:spcAft>
                <a:spcPts val="0"/>
              </a:spcAft>
              <a:buClr>
                <a:schemeClr val="tx1"/>
              </a:buClr>
              <a:buFont typeface="Wingdings" pitchFamily="2" charset="2"/>
              <a:buChar char="Ø"/>
              <a:defRPr/>
            </a:pPr>
            <a:r>
              <a:rPr lang="en-US" sz="2400" b="1" dirty="0" smtClean="0">
                <a:solidFill>
                  <a:schemeClr val="tx1"/>
                </a:solidFill>
                <a:latin typeface="Tahoma" pitchFamily="34" charset="0"/>
                <a:ea typeface="Tahoma" pitchFamily="34" charset="0"/>
                <a:cs typeface="Tahoma" pitchFamily="34" charset="0"/>
              </a:rPr>
              <a:t>External Trade Database</a:t>
            </a:r>
          </a:p>
          <a:p>
            <a:pPr marL="850900" lvl="1" indent="-449263" algn="just" eaLnBrk="1" fontAlgn="auto" hangingPunct="1">
              <a:spcAft>
                <a:spcPts val="0"/>
              </a:spcAft>
              <a:buClr>
                <a:schemeClr val="tx1"/>
              </a:buClr>
              <a:buFont typeface="Wingdings" pitchFamily="2" charset="2"/>
              <a:buChar char="Ø"/>
              <a:defRPr/>
            </a:pPr>
            <a:r>
              <a:rPr lang="en-US" sz="2400" b="1" dirty="0" smtClean="0">
                <a:solidFill>
                  <a:schemeClr val="tx1"/>
                </a:solidFill>
                <a:latin typeface="Tahoma" pitchFamily="34" charset="0"/>
                <a:ea typeface="Tahoma" pitchFamily="34" charset="0"/>
                <a:cs typeface="Tahoma" pitchFamily="34" charset="0"/>
              </a:rPr>
              <a:t>Population Finder (Quick Info)</a:t>
            </a:r>
          </a:p>
          <a:p>
            <a:pPr marL="850900" lvl="1" indent="-449263" algn="just" eaLnBrk="1" fontAlgn="auto" hangingPunct="1">
              <a:spcAft>
                <a:spcPts val="0"/>
              </a:spcAft>
              <a:buClr>
                <a:schemeClr val="tx1"/>
              </a:buClr>
              <a:buFont typeface="Wingdings" pitchFamily="2" charset="2"/>
              <a:buChar char="Ø"/>
              <a:defRPr/>
            </a:pPr>
            <a:r>
              <a:rPr lang="en-US" sz="2400" b="1" dirty="0" smtClean="0">
                <a:solidFill>
                  <a:schemeClr val="tx1"/>
                </a:solidFill>
                <a:latin typeface="Tahoma" pitchFamily="34" charset="0"/>
                <a:ea typeface="Tahoma" pitchFamily="34" charset="0"/>
                <a:cs typeface="Tahoma" pitchFamily="34" charset="0"/>
              </a:rPr>
              <a:t>The Malaysia’s Millennium Development Goals </a:t>
            </a:r>
          </a:p>
          <a:p>
            <a:pPr marL="657860" lvl="1" indent="-256032" eaLnBrk="1" fontAlgn="auto" hangingPunct="1">
              <a:spcAft>
                <a:spcPts val="0"/>
              </a:spcAft>
              <a:buClr>
                <a:schemeClr val="accent3"/>
              </a:buClr>
              <a:buFont typeface="Verdana"/>
              <a:buNone/>
              <a:defRPr/>
            </a:pPr>
            <a:endParaRPr lang="en-US" sz="2400" b="1" dirty="0" smtClean="0">
              <a:solidFill>
                <a:schemeClr val="tx1"/>
              </a:solidFill>
              <a:latin typeface="Tahoma" pitchFamily="34" charset="0"/>
              <a:cs typeface="Tahoma" pitchFamily="34" charset="0"/>
            </a:endParaRPr>
          </a:p>
          <a:p>
            <a:pPr marL="658368" lvl="1" indent="-246888" eaLnBrk="1" fontAlgn="auto" hangingPunct="1">
              <a:spcAft>
                <a:spcPts val="0"/>
              </a:spcAft>
              <a:buFont typeface="Georgia"/>
              <a:buChar char="▫"/>
              <a:defRPr/>
            </a:pPr>
            <a:endParaRPr lang="en-US" sz="2400" b="1" dirty="0" smtClean="0">
              <a:solidFill>
                <a:schemeClr val="tx1"/>
              </a:solidFill>
              <a:latin typeface="Tahoma" pitchFamily="34" charset="0"/>
              <a:cs typeface="Tahoma" pitchFamily="34" charset="0"/>
            </a:endParaRPr>
          </a:p>
        </p:txBody>
      </p:sp>
      <p:pic>
        <p:nvPicPr>
          <p:cNvPr id="83970" name="Picture 2" descr="http://t2.gstatic.com/images?q=tbn:ANd9GcQgZt7aqARP4aMHQJ35uC7HhNXTxOvYrX-Iy4PBR6tN6IcWYdpl"/>
          <p:cNvPicPr>
            <a:picLocks noChangeAspect="1" noChangeArrowheads="1"/>
          </p:cNvPicPr>
          <p:nvPr/>
        </p:nvPicPr>
        <p:blipFill>
          <a:blip r:embed="rId3" cstate="print"/>
          <a:srcRect/>
          <a:stretch>
            <a:fillRect/>
          </a:stretch>
        </p:blipFill>
        <p:spPr bwMode="auto">
          <a:xfrm>
            <a:off x="3581400" y="4803788"/>
            <a:ext cx="2743200" cy="205421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42938"/>
            <a:ext cx="8229600" cy="1066800"/>
          </a:xfrm>
        </p:spPr>
        <p:txBody>
          <a:bodyPr>
            <a:normAutofit/>
          </a:bodyPr>
          <a:lstStyle/>
          <a:p>
            <a:pPr eaLnBrk="1" hangingPunct="1"/>
            <a:r>
              <a:rPr lang="en-US" sz="3600" b="1" dirty="0" err="1" smtClean="0">
                <a:solidFill>
                  <a:schemeClr val="tx1"/>
                </a:solidFill>
                <a:latin typeface="Tahoma" pitchFamily="34" charset="0"/>
                <a:cs typeface="Tahoma" pitchFamily="34" charset="0"/>
              </a:rPr>
              <a:t>MySMS</a:t>
            </a:r>
            <a:r>
              <a:rPr lang="en-US" sz="3600" b="1" dirty="0" smtClean="0">
                <a:solidFill>
                  <a:schemeClr val="tx1"/>
                </a:solidFill>
                <a:latin typeface="Tahoma" pitchFamily="34" charset="0"/>
                <a:cs typeface="Tahoma" pitchFamily="34" charset="0"/>
              </a:rPr>
              <a:t> 15888</a:t>
            </a:r>
            <a:endParaRPr lang="ms-MY" sz="3600" b="1" dirty="0" smtClean="0">
              <a:solidFill>
                <a:schemeClr val="tx1"/>
              </a:solidFill>
              <a:latin typeface="Tahoma" pitchFamily="34" charset="0"/>
              <a:cs typeface="Tahoma" pitchFamily="34" charset="0"/>
            </a:endParaRPr>
          </a:p>
        </p:txBody>
      </p:sp>
      <p:sp>
        <p:nvSpPr>
          <p:cNvPr id="5" name="Content Placeholder 2"/>
          <p:cNvSpPr>
            <a:spLocks noGrp="1"/>
          </p:cNvSpPr>
          <p:nvPr>
            <p:ph idx="1"/>
          </p:nvPr>
        </p:nvSpPr>
        <p:spPr>
          <a:xfrm>
            <a:off x="457200" y="2152650"/>
            <a:ext cx="7924800" cy="4324350"/>
          </a:xfrm>
        </p:spPr>
        <p:txBody>
          <a:bodyPr>
            <a:normAutofit/>
          </a:bodyPr>
          <a:lstStyle/>
          <a:p>
            <a:pPr marL="365760" indent="-256032" algn="just" eaLnBrk="1" fontAlgn="auto" hangingPunct="1">
              <a:spcAft>
                <a:spcPts val="0"/>
              </a:spcAft>
              <a:buFont typeface="Georgia"/>
              <a:buChar char="•"/>
              <a:defRPr/>
            </a:pPr>
            <a:r>
              <a:rPr lang="en-US" sz="2400" dirty="0" smtClean="0">
                <a:solidFill>
                  <a:schemeClr val="tx1"/>
                </a:solidFill>
                <a:latin typeface="Tahoma" pitchFamily="34" charset="0"/>
                <a:cs typeface="Tahoma" pitchFamily="34" charset="0"/>
              </a:rPr>
              <a:t>Adopt the concept of single SMS number to access services offered by government agencies</a:t>
            </a:r>
          </a:p>
          <a:p>
            <a:pPr marL="365760" indent="-256032" algn="just" eaLnBrk="1" fontAlgn="auto" hangingPunct="1">
              <a:spcAft>
                <a:spcPts val="0"/>
              </a:spcAft>
              <a:buFont typeface="Georgia"/>
              <a:buChar char="•"/>
              <a:defRPr/>
            </a:pPr>
            <a:endParaRPr lang="en-US" sz="2400" dirty="0" smtClean="0">
              <a:solidFill>
                <a:schemeClr val="tx1"/>
              </a:solidFill>
              <a:latin typeface="Tahoma" pitchFamily="34" charset="0"/>
              <a:cs typeface="Tahoma" pitchFamily="34" charset="0"/>
            </a:endParaRPr>
          </a:p>
          <a:p>
            <a:pPr marL="365760" indent="-256032" algn="just" eaLnBrk="1" fontAlgn="auto" hangingPunct="1">
              <a:spcAft>
                <a:spcPts val="0"/>
              </a:spcAft>
              <a:buFont typeface="Georgia"/>
              <a:buChar char="•"/>
              <a:defRPr/>
            </a:pPr>
            <a:r>
              <a:rPr lang="en-US" sz="2400" dirty="0" smtClean="0">
                <a:solidFill>
                  <a:schemeClr val="tx1"/>
                </a:solidFill>
                <a:latin typeface="Tahoma" pitchFamily="34" charset="0"/>
                <a:cs typeface="Tahoma" pitchFamily="34" charset="0"/>
              </a:rPr>
              <a:t>DOSM supports : Provide an effective and hassle free way for mobile community to obtain the latest statistical info</a:t>
            </a:r>
          </a:p>
          <a:p>
            <a:pPr marL="365760" indent="-256032" algn="just" eaLnBrk="1" fontAlgn="auto" hangingPunct="1">
              <a:spcAft>
                <a:spcPts val="0"/>
              </a:spcAft>
              <a:buFont typeface="Georgia"/>
              <a:buNone/>
              <a:defRPr/>
            </a:pPr>
            <a:endParaRPr lang="en-US" sz="2400" dirty="0" smtClean="0">
              <a:solidFill>
                <a:schemeClr val="tx1"/>
              </a:solidFill>
              <a:latin typeface="Tahoma" pitchFamily="34" charset="0"/>
              <a:cs typeface="Tahoma" pitchFamily="34" charset="0"/>
            </a:endParaRPr>
          </a:p>
          <a:p>
            <a:pPr marL="365760" indent="-256032" algn="just" eaLnBrk="1" fontAlgn="auto" hangingPunct="1">
              <a:spcAft>
                <a:spcPts val="0"/>
              </a:spcAft>
              <a:buClr>
                <a:srgbClr val="0066FF"/>
              </a:buClr>
              <a:buFont typeface="Georgia"/>
              <a:buNone/>
              <a:defRPr/>
            </a:pPr>
            <a:endParaRPr lang="en-US" sz="2400" dirty="0" smtClean="0">
              <a:solidFill>
                <a:schemeClr val="tx1"/>
              </a:solidFill>
              <a:latin typeface="Tahoma" pitchFamily="34" charset="0"/>
              <a:cs typeface="Tahoma" pitchFamily="34" charset="0"/>
            </a:endParaRPr>
          </a:p>
        </p:txBody>
      </p:sp>
      <p:pic>
        <p:nvPicPr>
          <p:cNvPr id="81922" name="Picture 2" descr="http://t0.gstatic.com/images?q=tbn:ANd9GcT09VLv209XxEOJr4fVfAQ92j5QRQ0UEpQPf_pddUVoZONgfJXn2A"/>
          <p:cNvPicPr>
            <a:picLocks noChangeAspect="1" noChangeArrowheads="1"/>
          </p:cNvPicPr>
          <p:nvPr/>
        </p:nvPicPr>
        <p:blipFill>
          <a:blip r:embed="rId3" cstate="print"/>
          <a:srcRect/>
          <a:stretch>
            <a:fillRect/>
          </a:stretch>
        </p:blipFill>
        <p:spPr bwMode="auto">
          <a:xfrm>
            <a:off x="4038600" y="4572000"/>
            <a:ext cx="2466975" cy="18478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42844" y="1785926"/>
          <a:ext cx="6429420"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a:spLocks noGrp="1"/>
          </p:cNvSpPr>
          <p:nvPr>
            <p:ph type="title"/>
          </p:nvPr>
        </p:nvSpPr>
        <p:spPr>
          <a:xfrm>
            <a:off x="457200" y="533400"/>
            <a:ext cx="8229600" cy="1066800"/>
          </a:xfrm>
        </p:spPr>
        <p:txBody>
          <a:bodyPr>
            <a:normAutofit/>
          </a:bodyPr>
          <a:lstStyle/>
          <a:p>
            <a:pPr eaLnBrk="1" fontAlgn="auto" hangingPunct="1">
              <a:spcAft>
                <a:spcPts val="0"/>
              </a:spcAft>
              <a:defRPr/>
            </a:pPr>
            <a:r>
              <a:rPr lang="en-US" b="1" dirty="0" smtClean="0">
                <a:solidFill>
                  <a:schemeClr val="tx1"/>
                </a:solidFill>
                <a:latin typeface="Tahoma" pitchFamily="34" charset="0"/>
                <a:cs typeface="Tahoma" pitchFamily="34" charset="0"/>
              </a:rPr>
              <a:t>MySMS 15888</a:t>
            </a:r>
            <a:br>
              <a:rPr lang="en-US" b="1" dirty="0" smtClean="0">
                <a:solidFill>
                  <a:schemeClr val="tx1"/>
                </a:solidFill>
                <a:latin typeface="Tahoma" pitchFamily="34" charset="0"/>
                <a:cs typeface="Tahoma" pitchFamily="34" charset="0"/>
              </a:rPr>
            </a:br>
            <a:r>
              <a:rPr lang="en-US" b="1" dirty="0" smtClean="0">
                <a:solidFill>
                  <a:schemeClr val="tx1"/>
                </a:solidFill>
                <a:latin typeface="Tahoma" pitchFamily="34" charset="0"/>
                <a:cs typeface="Tahoma" pitchFamily="34" charset="0"/>
              </a:rPr>
              <a:t>    Services Provided by DOSM</a:t>
            </a:r>
            <a:endParaRPr lang="ms-MY" b="1" dirty="0">
              <a:solidFill>
                <a:schemeClr val="tx1"/>
              </a:solidFill>
              <a:latin typeface="Tahoma" pitchFamily="34" charset="0"/>
              <a:cs typeface="Tahoma" pitchFamily="34" charset="0"/>
            </a:endParaRPr>
          </a:p>
        </p:txBody>
      </p:sp>
      <p:sp>
        <p:nvSpPr>
          <p:cNvPr id="6" name="TextBox 5"/>
          <p:cNvSpPr txBox="1"/>
          <p:nvPr/>
        </p:nvSpPr>
        <p:spPr>
          <a:xfrm>
            <a:off x="5943600" y="3733800"/>
            <a:ext cx="2783839" cy="923330"/>
          </a:xfrm>
          <a:prstGeom prst="rect">
            <a:avLst/>
          </a:prstGeom>
          <a:noFill/>
        </p:spPr>
        <p:txBody>
          <a:bodyPr wrap="none">
            <a:spAutoFit/>
          </a:bodyPr>
          <a:lstStyle/>
          <a:p>
            <a:pPr fontAlgn="auto">
              <a:spcBef>
                <a:spcPts val="0"/>
              </a:spcBef>
              <a:spcAft>
                <a:spcPts val="0"/>
              </a:spcAft>
              <a:defRPr/>
            </a:pPr>
            <a:r>
              <a:rPr lang="en-US" dirty="0">
                <a:latin typeface="+mj-lt"/>
              </a:rPr>
              <a:t>Other features:</a:t>
            </a:r>
          </a:p>
          <a:p>
            <a:pPr fontAlgn="auto">
              <a:spcBef>
                <a:spcPts val="0"/>
              </a:spcBef>
              <a:spcAft>
                <a:spcPts val="0"/>
              </a:spcAft>
              <a:defRPr/>
            </a:pPr>
            <a:r>
              <a:rPr lang="en-US" dirty="0">
                <a:latin typeface="+mj-lt"/>
              </a:rPr>
              <a:t>- </a:t>
            </a:r>
            <a:r>
              <a:rPr lang="en-US" dirty="0" smtClean="0">
                <a:latin typeface="+mj-lt"/>
              </a:rPr>
              <a:t>State Offices </a:t>
            </a:r>
            <a:r>
              <a:rPr lang="en-US" dirty="0">
                <a:latin typeface="+mj-lt"/>
              </a:rPr>
              <a:t>Addresses</a:t>
            </a:r>
          </a:p>
          <a:p>
            <a:pPr fontAlgn="auto">
              <a:spcBef>
                <a:spcPts val="0"/>
              </a:spcBef>
              <a:spcAft>
                <a:spcPts val="0"/>
              </a:spcAft>
              <a:defRPr/>
            </a:pPr>
            <a:r>
              <a:rPr lang="en-US" dirty="0">
                <a:latin typeface="+mj-lt"/>
              </a:rPr>
              <a:t>- Feedback/Complaints</a:t>
            </a:r>
            <a:endParaRPr lang="ms-MY" dirty="0">
              <a:latin typeface="+mj-lt"/>
            </a:endParaRPr>
          </a:p>
        </p:txBody>
      </p:sp>
      <p:pic>
        <p:nvPicPr>
          <p:cNvPr id="11" name="Picture 10" descr="imagesCAF8B6O8.jpg"/>
          <p:cNvPicPr>
            <a:picLocks noChangeAspect="1"/>
          </p:cNvPicPr>
          <p:nvPr/>
        </p:nvPicPr>
        <p:blipFill>
          <a:blip r:embed="rId8" cstate="print"/>
          <a:stretch>
            <a:fillRect/>
          </a:stretch>
        </p:blipFill>
        <p:spPr>
          <a:xfrm>
            <a:off x="2667000" y="3311237"/>
            <a:ext cx="1295400" cy="1870363"/>
          </a:xfrm>
          <a:prstGeom prst="rect">
            <a:avLst/>
          </a:prstGeom>
        </p:spPr>
      </p:pic>
      <p:sp>
        <p:nvSpPr>
          <p:cNvPr id="8" name="TextBox 7"/>
          <p:cNvSpPr txBox="1"/>
          <p:nvPr/>
        </p:nvSpPr>
        <p:spPr>
          <a:xfrm>
            <a:off x="2667000" y="3733800"/>
            <a:ext cx="1290637" cy="1077913"/>
          </a:xfrm>
          <a:prstGeom prst="rect">
            <a:avLst/>
          </a:prstGeom>
          <a:noFill/>
        </p:spPr>
        <p:txBody>
          <a:bodyPr wrap="none">
            <a:spAutoFit/>
          </a:bodyPr>
          <a:lstStyle/>
          <a:p>
            <a:pPr algn="ctr" fontAlgn="auto">
              <a:spcBef>
                <a:spcPts val="0"/>
              </a:spcBef>
              <a:spcAft>
                <a:spcPts val="0"/>
              </a:spcAft>
              <a:defRPr/>
            </a:pPr>
            <a:r>
              <a:rPr lang="en-US" sz="3200" b="1" dirty="0">
                <a:solidFill>
                  <a:srgbClr val="FFC000"/>
                </a:solidFill>
                <a:effectLst>
                  <a:outerShdw blurRad="38100" dist="38100" dir="2700000" algn="tl">
                    <a:srgbClr val="000000">
                      <a:alpha val="43137"/>
                    </a:srgbClr>
                  </a:outerShdw>
                </a:effectLst>
                <a:latin typeface="+mj-lt"/>
              </a:rPr>
              <a:t>STATS</a:t>
            </a:r>
          </a:p>
          <a:p>
            <a:pPr algn="ctr" fontAlgn="auto">
              <a:spcBef>
                <a:spcPts val="0"/>
              </a:spcBef>
              <a:spcAft>
                <a:spcPts val="0"/>
              </a:spcAft>
              <a:defRPr/>
            </a:pPr>
            <a:r>
              <a:rPr lang="en-US" sz="3200" b="1" dirty="0">
                <a:solidFill>
                  <a:srgbClr val="FFC000"/>
                </a:solidFill>
                <a:effectLst>
                  <a:outerShdw blurRad="38100" dist="38100" dir="2700000" algn="tl">
                    <a:srgbClr val="000000">
                      <a:alpha val="43137"/>
                    </a:srgbClr>
                  </a:outerShdw>
                </a:effectLst>
                <a:latin typeface="+mj-lt"/>
              </a:rPr>
              <a:t>DATA</a:t>
            </a:r>
            <a:endParaRPr lang="ms-MY" sz="3200" b="1" dirty="0">
              <a:solidFill>
                <a:srgbClr val="FFC000"/>
              </a:solidFill>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cebooklogo.jpg"/>
          <p:cNvPicPr>
            <a:picLocks noChangeAspect="1"/>
          </p:cNvPicPr>
          <p:nvPr/>
        </p:nvPicPr>
        <p:blipFill>
          <a:blip r:embed="rId3" cstate="print"/>
          <a:stretch>
            <a:fillRect/>
          </a:stretch>
        </p:blipFill>
        <p:spPr>
          <a:xfrm>
            <a:off x="228600" y="304800"/>
            <a:ext cx="1600200" cy="1600200"/>
          </a:xfrm>
          <a:prstGeom prst="rect">
            <a:avLst/>
          </a:prstGeom>
        </p:spPr>
      </p:pic>
      <p:graphicFrame>
        <p:nvGraphicFramePr>
          <p:cNvPr id="7" name="Content Placeholder 4"/>
          <p:cNvGraphicFramePr>
            <a:graphicFrameLocks noGrp="1"/>
          </p:cNvGraphicFramePr>
          <p:nvPr>
            <p:ph idx="1"/>
          </p:nvPr>
        </p:nvGraphicFramePr>
        <p:xfrm>
          <a:off x="457200" y="1714488"/>
          <a:ext cx="8229600" cy="43243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7828" name="AutoShape 4" descr="data:image/jpeg;base64,/9j/4AAQSkZJRgABAQAAAQABAAD/2wCEAAkGBg8MDA4NDQ0QDA8OEA8PDQ0NEBANDgwNFBEVFBUQEhIXHCcfGBkjGRISHzsgIycpLCwsFR4xNTAqNSYrLCkBCQoKDgwOGg8PGDUcHB4qKzApKSkpNSkpLywpKSosKSkpKSwpKS8pLCkpKSkpLCkpKSwpKSopKSkpKS0qKSkpLv/AABEIAOEA4QMBIgACEQEDEQH/xAAcAAABBQEBAQAAAAAAAAAAAAAAAQIFBgcEAwj/xABLEAACAQIBAhAKCQIGAgMAAAAAAQIDEQQFUgYSFBYhMTJRYXFykZKhsdEHEyIzNUFzssHCFSM0QlNidIGT0uEXJCWCg6JU8ENEY//EABoBAAIDAQEAAAAAAAAAAAAAAAAEAQMFAgb/xAAtEQABAwEGBQMFAQEAAAAAAAAAAQIDEQQTITEycRJBUVKBFEJhBTORscEiI//aAAwDAQACEQMRAD8A3EAAAARs4MsZbp4OGmn5Upbimt1LuXCUfKGWsRjZWlJ6X1UobEEuHf42XxQOkxyQrfIjS64nRHhaTtKtGTXqp3qP/qcb0aYXeqP/AGLvKnSyW/vytwR2es91k6mt98b7hn08SZrUpvXqWXXrht6r0F3hr1w29V6C7yt6gp5vXLvDUFPN65d5NzF8hePLJr1w29V6C7w164beq9Bd5W9QU83rl3hqCnm9cu8LmL5C8eWTXrht6r0F3hr1w29V6C7yt6gp5vXLvDUFPN65d4XMXyF48smvXDb1XoLvDXrht6r0F3lb1BTzeuXeGoKeb1y7wuYvkLx5ZNeuG3qvQXeGvXDb1XoLvK3qCnm9cu8NQU83rl3hcxfIXjyya9cNvVegu8NeuG3qvQXeVvUFPN65d4agp5vXLvC5i+QvHlk164beq9Bd4a9cNvVegu8reoKeb1y7w1BTzeuXeFzF8hePLJr1w29V6C7w164beq9Bd5W9QU83rl3hqCnm9cu8LmL5C8eWVaNML/8AouFwXwZ3YXL+GrO0K0bvajK8G+JStcpUsm03taZcTOetkyS3D03A9hkenjXJaBevQ00DOsmaIq+DlpbucFt0ql9hfle3Hs4C85MyrTxdPxlJ8EovdQlvNC0sDo8c0LmSI47AACgsAAAAA5MqZRjhaM6s/urYj65Se1FHWUTRvlJzrxoJ+TTWmkt+cu5e8y2GO8eiHD3cLakRWr1MZXc5u8pbLf3YR3lwIkqFGNNWiuN+tvfZ44Gh4uCuvKlsy+CPLKGO0nkR3T23mrvNNcV4UyFEwxU98Rjo09jdSzV6uPeOCplSo9q0VwK752cVwuWIxEOFcp0PG1M+XOGrKmfLnZz3C51RCKnRqypny52GrKmfLnZz3C4UQKnRqypny52GrKmfLnZz3C4UQKnRqypny52GrKmfLnZz3C4UQKnRqypny52GrKmfLnZz3C4UQKnRqypny52GrKmfLnZz3C4UQKnRqypny52GrKmfLnZz3C4UQKnRqypny52CxtTPlz3Oe4XCiBU7qeVJrdWkuZ86JDD4yNTadnmvb/uQNwjNp3Ts1tNeo5ViKdI5SexOGjUWzsP1S9a/scOT8fUwNdTjtrYnD1VIbz7zowON8YrPdLb4VvjMp0NNHTrbjt8krTtdkdL1Q0XB4uNelCrB3jNJrufCexTdAmUnephpPY85Dg9Ul7r5y5GXKzgcrRxjuJKgAAVnQypK0WzMMZPx2OqN7N6sujF27ImmYp+Q+Iy+js4yfLqvrY5ZM3L8FE3IlKtXSRcn6lcgJ1HJuT2W3dknlWpalbfkl8fgQ9x+NMKiz1H3C4y4XLDgfcLjLhcAH3C4y4XAB9wuMuFwAfcLjLhcAH3C4y4sU20km22kktltvaSQEj43bSSbb2ElstveSLBk/QTiayUqjjh4v1T8qduStr92ixaGdDEcJBVaqUq8lsvbVFP7seHfZYDPltS1oz8jLIebisUNANCPnKtWo+DSwXNZvrOynoOwUf8A4nLlVKnwZNgKrNIvuLkjanIiVoUwX/jx6U38RHoUwT/+uv2lUXxJcCLx/cv5J4G9CnaKtD+Gw2FdWjTcJKcFfTzkrN7Ow2U25oWjr7A/aU+0zq5pWVyuZVVriKTIiOwPajWcJKS9T51vE/dSjvqS50ytXJzJ1S9GPBdczLJE5nLDz0N1nSx9Jb8pQf7prtsabF7BluTdjKFP2z+JqFLcoRtepNhiDJR4AAmXnji9w+Iy3Dv/ADlTl1u1mpYvcPiMrw7/AM7U5dbtY7ZPdsUTcj3yw/q48r4Mibkpll/Vx5XwZEXNCPIVdmPuFxlwudnI+4XGXC4APuFxlxbgA64XG3C4AOuFxtwuADrlq0B5JVWtLEzV40bKF9p1Wtv9l7yKnc1LQjg/E5Po7FnUTqy4XPZX/XSr9ha1P4Wbl0LauJkAAyB0AAAAAIbKWizCYWThOo5zWxKFJadxe83tJ8FzifhBwmbW6Ef6i1IXqlUQ4V7U5npo89Hv2lPtM4uWvRPouoYzCujSjVUnOErzjFRsns7UmVG5pWZqtZRU5isqorsB9yayU/qVypEFcm8kv6lcqRbJkcNzPPJz/wBRp+2fxNSo7lGV5Of+pU/bP4mqUdyjPtepNhmHJdx4AAmXnji9w+IynDv/ADtTl1u1mrYvcMxPCZUmspVoySklVxCXqaSnIdsnu2KJuRN5af1ceV8GQ+mO3LOUIeLhd6Xy/XtbT9aI6FVS2YtS4nc0I8hV2Z6aYLjbhc7OR9wuNC4AOFG3AkB1wuNuFwAdcUZcUAFe0bPgqeko04LajCEV+0UjFmza6DvCD/LHsM+25N8jNn5noAAZw0BB6MMrSwmDk4PS1KjVODW3G6bclxJP92icKV4SpeRhV6nKq/3Sj3sugajpERTiRaNVSj3AaFzbM8W4XG3C4ALcnMkv6lcqRX6lWMd1JR43YlclZQh4haW8vKltbC6yqTI7bmemTX/qVP2z+Jq9HcoxTJGUpzyzRhZRi8Q0/W2vK9ZtdHcoz7XqTYZhyXceAAJl544vcMweh6Ur+1xPvyN4xe4Zg9D0pX9riffkPWT3bFE3I9tEfmocv5WV+Ltsp2e+tgsGiPzUOX8rIA0Y9Iq7M6KePqx++3yvK7TphliX3oJ8TaI8UsocktDK0HtqUeZntDH0399Ljuu0gxbE0AsEa0XtST4mmPK5YcpNbTa4nYOEgsNxbkCsRNbU5dJjljKme+phwganoT0L4XF4ONatCUpudRNqc4qylZbCZM6xMD+FP+Wp3nJ4MqjnkqDk7vxtbZ/3lrMWaV6SORHcx5jGq1MCv6xMD+FP+Wp3k/GNkktpJJcQoFDnudqWpajUTJAAAOCQI/K2QqGN0nj4uXi9NpbSlC2mtfafAiQAlFVq1QhURcFK/rEwP4U/5aneJrEwP4U/5aneWECy+k7l/JzwN6GeaPND2HyfgPH4eDjU8bTheU5zWlle+w3wGZ1MbUltza4F5PYa74VvRX/PR+Yxw1bIqujquOIpMiI7AR8JZMgr/LLlT7SuFkyD9nXKn2l0uRw3M58g+m6P6l/MbtR3KMKyF6bo/qX8xutHcozLZqTYagyUeAAJF544vcMwih6Ur+1xPvyN3xe4ZhOH9J1/a4n35D1j92xRNyPXRH5qHL+VkAWDRH5qHL+VkAaUekVdmAoClpyIKApJAWAWwWJALBYWwtiSDYvBf6Jh7Wv75bTN9A2jPBYHJ8aGIqyhUVSrJpU6k1aUrrZSsWD/ABKyb+PP+Gt/SYU0MiyOVGrn0H2PajUxLQBVv8Ssmfjz/hrf0lnhNSSktppNcTF3RuZqShYjkXJRwABwdAAEXlvRJhsnKm8VNw8bptJpYTnfS2vuU7bpEtarloiVIVUTFSUAq3+JeTPx5/w1v6Q/xLyZ+PP+Gt/SW3Enav4ObxvU5/Cr6K/56PzGOmj6PdGWCx+A8Rh6sp1PG05WdOpBaVXvstW9ZnJq2Ritjo5KYikyorsBpZMhfZ1yp9pXCyZC+zrlT7S6XI4Zmc+QvTVH9S/mN0o7lGGZC9NUf1L+Y3OjuUZlt1JsNQZLuPAAES88cXuGYTQ9J1/a4n35G7YvcMwrD+k6/tcT78h+x+7YXm5Htoi81Dl/KyALBoi81Dl/KyANKLSLOzAUBS44EFFsKkSQJYWwoAABYULEkCCi2AkBr2nxM+icJ5qnyI+6j54ltPiZ9D4TzVPkR91GX9Ryb5/g3ZuZ6gAGSNgZ14YNzguPEdlM0Uzrwv7nBcdfspjVk+83z+iqbQpmtgsKBvmeNsIOsJYgBpZMhfZ1yp9pXCx5C+zrlT7SmXSdszOfIfpqj+pfzG50dyjDch+mqP6l/MblR3KMu26m7DcGS7jwABEvPHF7hmF4f0nX9riffkbpi9wzC8P6Tr+1xPvyH7H7thebke2iLzUOX8rIEn9EPmocv5WQJpxaRV+YCgKkXHAJCgKSABYUUkgQULCkgJYLDrAADZLYfEz6GwnmqfIj2I+entPiZ9C4XzVPkR7EZf1HJvn+DVm5nqAAZA4Bnfhe3OC46/ZTNEM78Lu5wXHX7KY1Y/vN8/pSqbQpm9hB1hD0BnDRBzQhADbFjyH9nXKl2leLFkP7OuVPtKZdJYzM58h+mqP6l/MbjR3KMPyJ6Zo/qX8xuFHcoy7dqbsNQZLuPAAEBg8cXuGYZh/Sdb2uJ9+RueL3DMMw/pOt7XE+/IfsXu2F5uR76IvNQ5fysgCf0Q+ahy/lZAo1ItIq/MVIUBS44AUBUSQCQoCkgAC2AkgLBYULEgI1sPiZ9B4XzVPkR7EfPrWw+Jn0FhfNQ5EexGT9Syb5/g3ZuZ6gAGQOAZ54XNzguOv2UzQzPPC5ucFx1+ymN2P7zfP6Upm0KZwI0OEPQGeNEaHNCEANLFkP7OuVLtK8yxZD+zrlS7SmXSdszOfInpmj+ofzG4UdyjEMiemaP6h/MbfR3KMq3am7DcGS7jwABAYPHF7hmG4f0nW9riffkbli9wzDKLtlOtw1cQv+0u40LF7thefke+iHzUOX8rIJFhy/C9BPNmutNdxXzUi0ij8wHIQUuOBRQQpIAKCFJIAWwCnQCWFFCwEDWth8TPoHC+ahyI9iMAa2HxM3/C+ahyI9iMn6nk3z/Buy8z1AAMcdAz3wt7nBcdfspmhGfeFrc4Ljr9lMbsX32+f0pTPoUzgQcIz0RnDRGOEOSRpYsh/Z1ypdpXiyZGhbDw4dM+dspm0nbMzlyJ6Zo/qH8xt1HcoxDIbvlii1/wCQ/mNvo7lGTbtbdhuz5LuPAAEBg8cVuHxGFY76jKdW+wo4ibfJlJu/NI3irG8WjG/CDk10sX41Lyaqs+XHY61bmY9YnIj1avNCidP816Hti6HjKc4ZysuB+rrsVNxabTVmnZreZZslYvx1JXflR8mfH6n+6+Jx5Zya3etBX/EiveRpxrwrwqKuSqVQhUOQiFQyVCighUdECioQUkBRQFOiAAUCSBGth8TN+wvm4ciPYjAmth8TN5w2Jh4uHlx3MfvLeRk/U0wb5/g5ZeZ0geWqYfiR6SDVMPxI9JGNRR2p6mfeFnc4Pjr9lMvmqYfiR6SKD4VqsZRwelkpWde9mnbYpjdiT/u3z+lKZ9CmeCDhGeiM0axBRDkkWlSc5RjHbk0kWuMVSgl92EepL+xwZIyb4teMmrSa8lP7seHhEy5i9LT8Wn5U9vgh/fvFXrxuoha3BKnloRg6uVKD3pyqP9oyfa0bfS3KMr8GuTHKtPENbC+rh1OT91c5q0VZGVbXo6WichuBKN3FAAEi8Cp6M8hrE0ZJrhTzZLaZbDyr0VOLTJRVRaoQqVwMBpzqYOu1JWcXacfVOP8A7s3LFhMZCtHTQe1txexKPGie0V6E1VvJKzW5klsrge+ig4jB1sJO7TjbanHaf7/BmzFMydMcHCT2LHsSuNyLGo3Km/Fy9a+638CKq5Nq09um2t+PlLqOzD5fktipBS/NHyXzbXYdkMu0Xt6ePHG9uZjKK9vKpX/lSA0jXqa/ZiqL3mWH6bo50ujIX6ao50ujI743dpzwp1K8oveY5Re8ywfTVHOl0ZC/TVHOl0ZHV47tI4U6lfUXvMXSveZYFlmjnS6MhfpmjnS6Mibx3aHCnUr+le8xdK95lg+maOdLoyFWWaOdLoyOrx3aRwp1K/pXvMPF8HUWH6Yo50ujIX6Yo50ujILx3aHCnUrmk4OoTScHUWP6Yo50ujIb9M0c6XRkF47tDhTqV3ScHUJpODqLF9M0c6XRkJ9M0c6XRkReO7SeFOpXdK95goN7Sb4k2WF5ao50ujIPpqjnS6Mjm8d2hwp1IWjkurPag4rfn5K7yWwWSI0vKl5c/U/VHiXxEnl2ktpTl+yV+dnFicuzkrQSprf3Uu5HC8bsMjpOFCTx2UIUFs7MnuYLbfC95EDQoVMZXstmUnsv1Qjv8SPTB5Mq4mV0nZvZqSu795omhXQtGik7cLk9uTFZp2wJRuLi1kavWq5EzoWyRHDUYRSskv3fC+EnxlOmoqyHmKq1WqjwAAEAAAAAeVagpqzRX8p6GIzu4rbLKAAZhjdBEbv6u3DC8eraOB6CuXzruNblST20MeFjmoubaJW5OU4WNq8jJtZnL513C6zeXzruNY1LDNQalhmo69VL3EXTOhk+s5/n513C6z3+fnXcavqWGag1LDNRPqpu4LpnQyjWe/z867hdaD/PzruNW1LDNQalhmoPVTdwXTOhlOtF/n513C60n+fnXcarqWGag1LDNQerm7lIumdDKtab3p9XcLrTe9Pq7jVNSwzUGpYZqD1c3coXLOhlWtJ70+ruE1ov8/Ou41bUsM1BqWGag9XN3KF0zoZTrRf5+ddwmtB/n513Gr6lhmoNSwzUHqpu4m6Z0Mo1nv8APzruE1nP8/Ou41jUsM1BqWGag9VN3BdM6GUR0GbO1PnXcSWB0Eq6fi/3l5XaaMsLHeQ+NNLaRw60SuwVykpG1MkIHJuhyNOzaJ2nSUVZIeBSdgAAAAAAAAAAAAAAAAAAAAAAAAAAAAAAAAAAAAAAAAAAAAAAAAAAAAAAAAAAAAAAAAAAAH//2Q=="/>
          <p:cNvSpPr>
            <a:spLocks noChangeAspect="1" noChangeArrowheads="1"/>
          </p:cNvSpPr>
          <p:nvPr/>
        </p:nvSpPr>
        <p:spPr bwMode="auto">
          <a:xfrm>
            <a:off x="63500"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1447800" y="304800"/>
            <a:ext cx="8363272" cy="1143000"/>
          </a:xfrm>
        </p:spPr>
        <p:txBody>
          <a:bodyPr/>
          <a:lstStyle/>
          <a:p>
            <a:r>
              <a:rPr lang="en-US" b="1" dirty="0" err="1" smtClean="0">
                <a:solidFill>
                  <a:schemeClr val="tx1"/>
                </a:solidFill>
                <a:latin typeface="Tahoma" pitchFamily="34" charset="0"/>
                <a:cs typeface="Tahoma" pitchFamily="34" charset="0"/>
              </a:rPr>
              <a:t>acebook</a:t>
            </a:r>
            <a:endParaRPr lang="en-US" b="1" dirty="0">
              <a:solidFill>
                <a:schemeClr val="tx1"/>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28600"/>
            <a:ext cx="8363272" cy="1143000"/>
          </a:xfrm>
        </p:spPr>
        <p:txBody>
          <a:bodyPr/>
          <a:lstStyle/>
          <a:p>
            <a:r>
              <a:rPr lang="en-US" b="1" dirty="0" smtClean="0">
                <a:solidFill>
                  <a:schemeClr val="tx1"/>
                </a:solidFill>
                <a:latin typeface="Tahoma" pitchFamily="34" charset="0"/>
                <a:cs typeface="Tahoma" pitchFamily="34" charset="0"/>
              </a:rPr>
              <a:t>Outline of the Presentation</a:t>
            </a:r>
            <a:endParaRPr lang="en-GB" b="1" dirty="0">
              <a:solidFill>
                <a:schemeClr val="tx1"/>
              </a:solidFill>
              <a:latin typeface="Tahoma" pitchFamily="34" charset="0"/>
              <a:cs typeface="Tahoma" pitchFamily="34" charset="0"/>
            </a:endParaRPr>
          </a:p>
        </p:txBody>
      </p:sp>
      <p:sp>
        <p:nvSpPr>
          <p:cNvPr id="5" name="Content Placeholder 2"/>
          <p:cNvSpPr>
            <a:spLocks noGrp="1"/>
          </p:cNvSpPr>
          <p:nvPr>
            <p:ph idx="1"/>
          </p:nvPr>
        </p:nvSpPr>
        <p:spPr>
          <a:xfrm>
            <a:off x="323528" y="1551856"/>
            <a:ext cx="9201472" cy="4925144"/>
          </a:xfrm>
        </p:spPr>
        <p:txBody>
          <a:bodyPr>
            <a:normAutofit/>
          </a:bodyPr>
          <a:lstStyle/>
          <a:p>
            <a:pPr marL="514350" indent="-514350">
              <a:lnSpc>
                <a:spcPct val="150000"/>
              </a:lnSpc>
              <a:buFont typeface="+mj-lt"/>
              <a:buAutoNum type="arabicPeriod"/>
            </a:pPr>
            <a:r>
              <a:rPr lang="en-US" sz="2800" b="1" dirty="0" smtClean="0">
                <a:solidFill>
                  <a:schemeClr val="tx1"/>
                </a:solidFill>
                <a:latin typeface="Tahoma" pitchFamily="34" charset="0"/>
                <a:cs typeface="Tahoma" pitchFamily="34" charset="0"/>
              </a:rPr>
              <a:t>DOSM at a glance</a:t>
            </a:r>
          </a:p>
          <a:p>
            <a:pPr marL="514350" indent="-514350">
              <a:lnSpc>
                <a:spcPct val="150000"/>
              </a:lnSpc>
              <a:buFont typeface="+mj-lt"/>
              <a:buAutoNum type="arabicPeriod"/>
            </a:pPr>
            <a:r>
              <a:rPr lang="en-GB" sz="2800" b="1" dirty="0" smtClean="0">
                <a:solidFill>
                  <a:schemeClr val="tx1"/>
                </a:solidFill>
                <a:latin typeface="Tahoma" pitchFamily="34" charset="0"/>
                <a:cs typeface="Tahoma" pitchFamily="34" charset="0"/>
              </a:rPr>
              <a:t>Capitalizing on ICT for data communication </a:t>
            </a:r>
          </a:p>
          <a:p>
            <a:pPr marL="514350" indent="-514350">
              <a:lnSpc>
                <a:spcPct val="150000"/>
              </a:lnSpc>
              <a:buFont typeface="+mj-lt"/>
              <a:buAutoNum type="arabicPeriod"/>
            </a:pPr>
            <a:r>
              <a:rPr lang="en-US" sz="2800" b="1" dirty="0" smtClean="0">
                <a:solidFill>
                  <a:srgbClr val="CC0099"/>
                </a:solidFill>
                <a:latin typeface="Tahoma" pitchFamily="34" charset="0"/>
                <a:cs typeface="Tahoma" pitchFamily="34" charset="0"/>
              </a:rPr>
              <a:t>Impact </a:t>
            </a:r>
          </a:p>
          <a:p>
            <a:pPr marL="514350" indent="-514350">
              <a:lnSpc>
                <a:spcPct val="150000"/>
              </a:lnSpc>
              <a:buFont typeface="+mj-lt"/>
              <a:buAutoNum type="arabicPeriod"/>
            </a:pPr>
            <a:r>
              <a:rPr lang="en-US" sz="2800" b="1" dirty="0" smtClean="0">
                <a:solidFill>
                  <a:schemeClr val="tx1"/>
                </a:solidFill>
                <a:latin typeface="Tahoma" pitchFamily="34" charset="0"/>
                <a:cs typeface="Tahoma" pitchFamily="34" charset="0"/>
              </a:rPr>
              <a:t>Moving forward</a:t>
            </a:r>
          </a:p>
          <a:p>
            <a:pPr>
              <a:lnSpc>
                <a:spcPct val="150000"/>
              </a:lnSpc>
              <a:buNone/>
            </a:pPr>
            <a:endParaRPr lang="ms-MY" sz="2400" dirty="0">
              <a:solidFill>
                <a:schemeClr val="tx1"/>
              </a:solidFill>
              <a:latin typeface="Tahoma" pitchFamily="34" charset="0"/>
              <a:cs typeface="Tahoma" pitchFamily="34" charset="0"/>
            </a:endParaRPr>
          </a:p>
        </p:txBody>
      </p:sp>
    </p:spTree>
    <p:extLst>
      <p:ext uri="{BB962C8B-B14F-4D97-AF65-F5344CB8AC3E}">
        <p14:creationId xmlns="" xmlns:p14="http://schemas.microsoft.com/office/powerpoint/2010/main" val="3852929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28600"/>
            <a:ext cx="8363272" cy="1143000"/>
          </a:xfrm>
        </p:spPr>
        <p:txBody>
          <a:bodyPr/>
          <a:lstStyle/>
          <a:p>
            <a:r>
              <a:rPr lang="en-US" b="1" dirty="0" smtClean="0">
                <a:solidFill>
                  <a:schemeClr val="tx1"/>
                </a:solidFill>
                <a:latin typeface="Tahoma" pitchFamily="34" charset="0"/>
                <a:cs typeface="Tahoma" pitchFamily="34" charset="0"/>
              </a:rPr>
              <a:t>Outline of the Presentation</a:t>
            </a:r>
            <a:endParaRPr lang="en-GB" b="1" dirty="0">
              <a:solidFill>
                <a:schemeClr val="tx1"/>
              </a:solidFill>
              <a:latin typeface="Tahoma" pitchFamily="34" charset="0"/>
              <a:cs typeface="Tahoma" pitchFamily="34" charset="0"/>
            </a:endParaRPr>
          </a:p>
        </p:txBody>
      </p:sp>
      <p:sp>
        <p:nvSpPr>
          <p:cNvPr id="5" name="Content Placeholder 2"/>
          <p:cNvSpPr>
            <a:spLocks noGrp="1"/>
          </p:cNvSpPr>
          <p:nvPr>
            <p:ph idx="1"/>
          </p:nvPr>
        </p:nvSpPr>
        <p:spPr>
          <a:xfrm>
            <a:off x="323528" y="1551856"/>
            <a:ext cx="9201472" cy="4925144"/>
          </a:xfrm>
        </p:spPr>
        <p:txBody>
          <a:bodyPr>
            <a:normAutofit/>
          </a:bodyPr>
          <a:lstStyle/>
          <a:p>
            <a:pPr marL="514350" indent="-514350">
              <a:lnSpc>
                <a:spcPct val="150000"/>
              </a:lnSpc>
              <a:buFont typeface="+mj-lt"/>
              <a:buAutoNum type="arabicPeriod"/>
            </a:pPr>
            <a:r>
              <a:rPr lang="en-US" sz="2800" b="1" dirty="0" smtClean="0">
                <a:solidFill>
                  <a:schemeClr val="tx1"/>
                </a:solidFill>
                <a:latin typeface="Tahoma" pitchFamily="34" charset="0"/>
                <a:cs typeface="Tahoma" pitchFamily="34" charset="0"/>
              </a:rPr>
              <a:t>DOSM at a glance</a:t>
            </a:r>
          </a:p>
          <a:p>
            <a:pPr marL="514350" indent="-514350">
              <a:lnSpc>
                <a:spcPct val="150000"/>
              </a:lnSpc>
              <a:buFont typeface="+mj-lt"/>
              <a:buAutoNum type="arabicPeriod"/>
            </a:pPr>
            <a:r>
              <a:rPr lang="en-GB" sz="2800" b="1" dirty="0" smtClean="0">
                <a:solidFill>
                  <a:schemeClr val="tx1"/>
                </a:solidFill>
                <a:latin typeface="Tahoma" pitchFamily="34" charset="0"/>
                <a:cs typeface="Tahoma" pitchFamily="34" charset="0"/>
              </a:rPr>
              <a:t>Capitalizing on ICT for data communication </a:t>
            </a:r>
          </a:p>
          <a:p>
            <a:pPr marL="514350" indent="-514350">
              <a:lnSpc>
                <a:spcPct val="150000"/>
              </a:lnSpc>
              <a:buFont typeface="+mj-lt"/>
              <a:buAutoNum type="arabicPeriod"/>
            </a:pPr>
            <a:r>
              <a:rPr lang="en-US" sz="2800" b="1" dirty="0" smtClean="0">
                <a:solidFill>
                  <a:schemeClr val="tx1"/>
                </a:solidFill>
                <a:latin typeface="Tahoma" pitchFamily="34" charset="0"/>
                <a:cs typeface="Tahoma" pitchFamily="34" charset="0"/>
              </a:rPr>
              <a:t>Impact </a:t>
            </a:r>
          </a:p>
          <a:p>
            <a:pPr marL="514350" indent="-514350">
              <a:lnSpc>
                <a:spcPct val="150000"/>
              </a:lnSpc>
              <a:buFont typeface="+mj-lt"/>
              <a:buAutoNum type="arabicPeriod"/>
            </a:pPr>
            <a:r>
              <a:rPr lang="en-US" sz="2800" b="1" dirty="0" smtClean="0">
                <a:solidFill>
                  <a:schemeClr val="tx1"/>
                </a:solidFill>
                <a:latin typeface="Tahoma" pitchFamily="34" charset="0"/>
                <a:cs typeface="Tahoma" pitchFamily="34" charset="0"/>
              </a:rPr>
              <a:t>Moving forward</a:t>
            </a:r>
          </a:p>
          <a:p>
            <a:pPr>
              <a:lnSpc>
                <a:spcPct val="150000"/>
              </a:lnSpc>
              <a:buNone/>
            </a:pPr>
            <a:endParaRPr lang="ms-MY" sz="2400" dirty="0">
              <a:solidFill>
                <a:schemeClr val="tx1"/>
              </a:solidFill>
              <a:latin typeface="Tahoma" pitchFamily="34" charset="0"/>
              <a:cs typeface="Tahoma" pitchFamily="34" charset="0"/>
            </a:endParaRPr>
          </a:p>
        </p:txBody>
      </p:sp>
    </p:spTree>
    <p:extLst>
      <p:ext uri="{BB962C8B-B14F-4D97-AF65-F5344CB8AC3E}">
        <p14:creationId xmlns="" xmlns:p14="http://schemas.microsoft.com/office/powerpoint/2010/main" val="38529290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b="1" dirty="0" smtClean="0">
                <a:solidFill>
                  <a:schemeClr val="tx1"/>
                </a:solidFill>
                <a:latin typeface="Tahoma" pitchFamily="34" charset="0"/>
                <a:cs typeface="Tahoma" pitchFamily="34" charset="0"/>
              </a:rPr>
              <a:t>Impact</a:t>
            </a:r>
          </a:p>
        </p:txBody>
      </p:sp>
      <p:graphicFrame>
        <p:nvGraphicFramePr>
          <p:cNvPr id="4" name="Content Placeholder 3"/>
          <p:cNvGraphicFramePr>
            <a:graphicFrameLocks/>
          </p:cNvGraphicFramePr>
          <p:nvPr/>
        </p:nvGraphicFramePr>
        <p:xfrm>
          <a:off x="457200" y="1600200"/>
          <a:ext cx="8229600" cy="4787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28600"/>
            <a:ext cx="8363272" cy="1143000"/>
          </a:xfrm>
        </p:spPr>
        <p:txBody>
          <a:bodyPr/>
          <a:lstStyle/>
          <a:p>
            <a:r>
              <a:rPr lang="en-US" b="1" dirty="0" smtClean="0">
                <a:solidFill>
                  <a:schemeClr val="tx1"/>
                </a:solidFill>
                <a:latin typeface="Tahoma" pitchFamily="34" charset="0"/>
                <a:cs typeface="Tahoma" pitchFamily="34" charset="0"/>
              </a:rPr>
              <a:t>Outline of the Presentation</a:t>
            </a:r>
            <a:endParaRPr lang="en-GB" b="1" dirty="0">
              <a:solidFill>
                <a:schemeClr val="tx1"/>
              </a:solidFill>
              <a:latin typeface="Tahoma" pitchFamily="34" charset="0"/>
              <a:cs typeface="Tahoma" pitchFamily="34" charset="0"/>
            </a:endParaRPr>
          </a:p>
        </p:txBody>
      </p:sp>
      <p:sp>
        <p:nvSpPr>
          <p:cNvPr id="5" name="Content Placeholder 2"/>
          <p:cNvSpPr>
            <a:spLocks noGrp="1"/>
          </p:cNvSpPr>
          <p:nvPr>
            <p:ph idx="1"/>
          </p:nvPr>
        </p:nvSpPr>
        <p:spPr>
          <a:xfrm>
            <a:off x="323528" y="1551856"/>
            <a:ext cx="9201472" cy="4925144"/>
          </a:xfrm>
        </p:spPr>
        <p:txBody>
          <a:bodyPr>
            <a:normAutofit/>
          </a:bodyPr>
          <a:lstStyle/>
          <a:p>
            <a:pPr marL="514350" indent="-514350">
              <a:lnSpc>
                <a:spcPct val="150000"/>
              </a:lnSpc>
              <a:buFont typeface="+mj-lt"/>
              <a:buAutoNum type="arabicPeriod"/>
            </a:pPr>
            <a:r>
              <a:rPr lang="en-US" sz="2800" b="1" dirty="0" smtClean="0">
                <a:solidFill>
                  <a:schemeClr val="tx1"/>
                </a:solidFill>
                <a:latin typeface="Tahoma" pitchFamily="34" charset="0"/>
                <a:cs typeface="Tahoma" pitchFamily="34" charset="0"/>
              </a:rPr>
              <a:t>DOSM at a glance</a:t>
            </a:r>
          </a:p>
          <a:p>
            <a:pPr marL="514350" indent="-514350">
              <a:lnSpc>
                <a:spcPct val="150000"/>
              </a:lnSpc>
              <a:buFont typeface="+mj-lt"/>
              <a:buAutoNum type="arabicPeriod"/>
            </a:pPr>
            <a:r>
              <a:rPr lang="en-GB" sz="2800" b="1" dirty="0" smtClean="0">
                <a:solidFill>
                  <a:schemeClr val="tx1"/>
                </a:solidFill>
                <a:latin typeface="Tahoma" pitchFamily="34" charset="0"/>
                <a:cs typeface="Tahoma" pitchFamily="34" charset="0"/>
              </a:rPr>
              <a:t>Capitalizing on ICT for data communication </a:t>
            </a:r>
          </a:p>
          <a:p>
            <a:pPr marL="514350" indent="-514350">
              <a:lnSpc>
                <a:spcPct val="150000"/>
              </a:lnSpc>
              <a:buFont typeface="+mj-lt"/>
              <a:buAutoNum type="arabicPeriod"/>
            </a:pPr>
            <a:r>
              <a:rPr lang="en-US" sz="2800" b="1" dirty="0" smtClean="0">
                <a:solidFill>
                  <a:schemeClr val="tx1"/>
                </a:solidFill>
                <a:latin typeface="Tahoma" pitchFamily="34" charset="0"/>
                <a:cs typeface="Tahoma" pitchFamily="34" charset="0"/>
              </a:rPr>
              <a:t>Impact </a:t>
            </a:r>
          </a:p>
          <a:p>
            <a:pPr marL="514350" indent="-514350">
              <a:lnSpc>
                <a:spcPct val="150000"/>
              </a:lnSpc>
              <a:buFont typeface="+mj-lt"/>
              <a:buAutoNum type="arabicPeriod"/>
            </a:pPr>
            <a:r>
              <a:rPr lang="en-US" sz="2800" b="1" dirty="0" smtClean="0">
                <a:solidFill>
                  <a:srgbClr val="CC0099"/>
                </a:solidFill>
                <a:latin typeface="Tahoma" pitchFamily="34" charset="0"/>
                <a:cs typeface="Tahoma" pitchFamily="34" charset="0"/>
              </a:rPr>
              <a:t>Moving forward</a:t>
            </a:r>
          </a:p>
          <a:p>
            <a:pPr>
              <a:lnSpc>
                <a:spcPct val="150000"/>
              </a:lnSpc>
              <a:buNone/>
            </a:pPr>
            <a:endParaRPr lang="ms-MY" sz="2400" dirty="0">
              <a:solidFill>
                <a:schemeClr val="tx1"/>
              </a:solidFill>
              <a:latin typeface="Tahoma" pitchFamily="34" charset="0"/>
              <a:cs typeface="Tahoma" pitchFamily="34" charset="0"/>
            </a:endParaRPr>
          </a:p>
        </p:txBody>
      </p:sp>
    </p:spTree>
    <p:extLst>
      <p:ext uri="{BB962C8B-B14F-4D97-AF65-F5344CB8AC3E}">
        <p14:creationId xmlns="" xmlns:p14="http://schemas.microsoft.com/office/powerpoint/2010/main" val="38529290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28600"/>
            <a:ext cx="8229600" cy="1066800"/>
          </a:xfrm>
        </p:spPr>
        <p:txBody>
          <a:bodyPr/>
          <a:lstStyle/>
          <a:p>
            <a:pPr eaLnBrk="1" hangingPunct="1"/>
            <a:r>
              <a:rPr lang="en-US" b="1" dirty="0" smtClean="0">
                <a:solidFill>
                  <a:schemeClr val="tx1"/>
                </a:solidFill>
                <a:latin typeface="Tahoma" pitchFamily="34" charset="0"/>
                <a:cs typeface="Tahoma" pitchFamily="34" charset="0"/>
              </a:rPr>
              <a:t>Moving Forward </a:t>
            </a:r>
            <a:endParaRPr lang="ms-MY" b="1" dirty="0" smtClean="0">
              <a:solidFill>
                <a:schemeClr val="tx1"/>
              </a:solidFill>
              <a:latin typeface="Tahoma" pitchFamily="34" charset="0"/>
              <a:cs typeface="Tahoma" pitchFamily="34" charset="0"/>
            </a:endParaRPr>
          </a:p>
        </p:txBody>
      </p:sp>
      <p:graphicFrame>
        <p:nvGraphicFramePr>
          <p:cNvPr id="7" name="Content Placeholder 3"/>
          <p:cNvGraphicFramePr>
            <a:graphicFrameLocks noGrp="1"/>
          </p:cNvGraphicFramePr>
          <p:nvPr>
            <p:ph idx="1"/>
          </p:nvPr>
        </p:nvGraphicFramePr>
        <p:xfrm>
          <a:off x="457200" y="1524000"/>
          <a:ext cx="8229600" cy="4787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590800"/>
            <a:ext cx="8363272" cy="2133600"/>
          </a:xfrm>
        </p:spPr>
        <p:txBody>
          <a:bodyPr>
            <a:normAutofit/>
          </a:bodyPr>
          <a:lstStyle/>
          <a:p>
            <a:pPr algn="ctr">
              <a:buNone/>
            </a:pPr>
            <a:r>
              <a:rPr lang="en-US" sz="7200" b="1" dirty="0" smtClean="0">
                <a:solidFill>
                  <a:schemeClr val="tx1"/>
                </a:solidFill>
                <a:latin typeface="Tahoma" pitchFamily="34" charset="0"/>
                <a:cs typeface="Tahoma" pitchFamily="34" charset="0"/>
              </a:rPr>
              <a:t>Thank you</a:t>
            </a:r>
            <a:endParaRPr lang="en-US" sz="7200" b="1" dirty="0">
              <a:solidFill>
                <a:schemeClr val="tx1"/>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28600"/>
            <a:ext cx="8363272" cy="1143000"/>
          </a:xfrm>
        </p:spPr>
        <p:txBody>
          <a:bodyPr/>
          <a:lstStyle/>
          <a:p>
            <a:r>
              <a:rPr lang="en-US" b="1" dirty="0" smtClean="0">
                <a:solidFill>
                  <a:schemeClr val="tx1"/>
                </a:solidFill>
                <a:latin typeface="Tahoma" pitchFamily="34" charset="0"/>
                <a:cs typeface="Tahoma" pitchFamily="34" charset="0"/>
              </a:rPr>
              <a:t>Outline of the Presentation</a:t>
            </a:r>
            <a:endParaRPr lang="en-GB" b="1" dirty="0">
              <a:solidFill>
                <a:schemeClr val="tx1"/>
              </a:solidFill>
              <a:latin typeface="Tahoma" pitchFamily="34" charset="0"/>
              <a:cs typeface="Tahoma" pitchFamily="34" charset="0"/>
            </a:endParaRPr>
          </a:p>
        </p:txBody>
      </p:sp>
      <p:sp>
        <p:nvSpPr>
          <p:cNvPr id="5" name="Content Placeholder 2"/>
          <p:cNvSpPr>
            <a:spLocks noGrp="1"/>
          </p:cNvSpPr>
          <p:nvPr>
            <p:ph idx="1"/>
          </p:nvPr>
        </p:nvSpPr>
        <p:spPr>
          <a:xfrm>
            <a:off x="323528" y="1551856"/>
            <a:ext cx="9201472" cy="4925144"/>
          </a:xfrm>
        </p:spPr>
        <p:txBody>
          <a:bodyPr>
            <a:normAutofit/>
          </a:bodyPr>
          <a:lstStyle/>
          <a:p>
            <a:pPr marL="514350" indent="-514350">
              <a:lnSpc>
                <a:spcPct val="150000"/>
              </a:lnSpc>
              <a:buFont typeface="+mj-lt"/>
              <a:buAutoNum type="arabicPeriod"/>
            </a:pPr>
            <a:r>
              <a:rPr lang="en-US" sz="2800" b="1" dirty="0" smtClean="0">
                <a:solidFill>
                  <a:srgbClr val="CC0099"/>
                </a:solidFill>
                <a:latin typeface="Tahoma" pitchFamily="34" charset="0"/>
                <a:cs typeface="Tahoma" pitchFamily="34" charset="0"/>
              </a:rPr>
              <a:t>DOSM at a glance</a:t>
            </a:r>
          </a:p>
          <a:p>
            <a:pPr marL="514350" indent="-514350">
              <a:lnSpc>
                <a:spcPct val="150000"/>
              </a:lnSpc>
              <a:buFont typeface="+mj-lt"/>
              <a:buAutoNum type="arabicPeriod"/>
            </a:pPr>
            <a:r>
              <a:rPr lang="en-GB" sz="2800" b="1" dirty="0" smtClean="0">
                <a:solidFill>
                  <a:schemeClr val="tx1"/>
                </a:solidFill>
                <a:latin typeface="Tahoma" pitchFamily="34" charset="0"/>
                <a:cs typeface="Tahoma" pitchFamily="34" charset="0"/>
              </a:rPr>
              <a:t>Capitalizing on ICT for data communication </a:t>
            </a:r>
          </a:p>
          <a:p>
            <a:pPr marL="514350" indent="-514350">
              <a:lnSpc>
                <a:spcPct val="150000"/>
              </a:lnSpc>
              <a:buFont typeface="+mj-lt"/>
              <a:buAutoNum type="arabicPeriod"/>
            </a:pPr>
            <a:r>
              <a:rPr lang="en-US" sz="2800" b="1" dirty="0" smtClean="0">
                <a:solidFill>
                  <a:schemeClr val="tx1"/>
                </a:solidFill>
                <a:latin typeface="Tahoma" pitchFamily="34" charset="0"/>
                <a:cs typeface="Tahoma" pitchFamily="34" charset="0"/>
              </a:rPr>
              <a:t>Impact </a:t>
            </a:r>
          </a:p>
          <a:p>
            <a:pPr marL="514350" indent="-514350">
              <a:lnSpc>
                <a:spcPct val="150000"/>
              </a:lnSpc>
              <a:buFont typeface="+mj-lt"/>
              <a:buAutoNum type="arabicPeriod"/>
            </a:pPr>
            <a:r>
              <a:rPr lang="en-US" sz="2800" b="1" dirty="0" smtClean="0">
                <a:solidFill>
                  <a:schemeClr val="tx1"/>
                </a:solidFill>
                <a:latin typeface="Tahoma" pitchFamily="34" charset="0"/>
                <a:cs typeface="Tahoma" pitchFamily="34" charset="0"/>
              </a:rPr>
              <a:t>Moving forward</a:t>
            </a:r>
          </a:p>
          <a:p>
            <a:pPr>
              <a:lnSpc>
                <a:spcPct val="150000"/>
              </a:lnSpc>
              <a:buNone/>
            </a:pPr>
            <a:endParaRPr lang="ms-MY" sz="2400" dirty="0">
              <a:solidFill>
                <a:schemeClr val="tx1"/>
              </a:solidFill>
              <a:latin typeface="Tahoma" pitchFamily="34" charset="0"/>
              <a:cs typeface="Tahoma" pitchFamily="34" charset="0"/>
            </a:endParaRPr>
          </a:p>
        </p:txBody>
      </p:sp>
    </p:spTree>
    <p:extLst>
      <p:ext uri="{BB962C8B-B14F-4D97-AF65-F5344CB8AC3E}">
        <p14:creationId xmlns="" xmlns:p14="http://schemas.microsoft.com/office/powerpoint/2010/main" val="3852929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76200"/>
            <a:ext cx="9144000" cy="16383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effectLst/>
                <a:uLnTx/>
                <a:uFillTx/>
                <a:latin typeface="Tahoma" pitchFamily="34" charset="0"/>
                <a:ea typeface="+mj-ea"/>
                <a:cs typeface="Tahoma" pitchFamily="34" charset="0"/>
              </a:rPr>
              <a:t>Department Of Statistics Malaysia (DOSM) </a:t>
            </a:r>
            <a:br>
              <a:rPr kumimoji="0" lang="en-US" sz="3200" b="1" i="0" u="none" strike="noStrike" kern="1200" cap="none" spc="0" normalizeH="0" baseline="0" noProof="0" dirty="0" smtClean="0">
                <a:ln>
                  <a:noFill/>
                </a:ln>
                <a:effectLst/>
                <a:uLnTx/>
                <a:uFillTx/>
                <a:latin typeface="Tahoma" pitchFamily="34" charset="0"/>
                <a:ea typeface="+mj-ea"/>
                <a:cs typeface="Tahoma" pitchFamily="34" charset="0"/>
              </a:rPr>
            </a:br>
            <a:r>
              <a:rPr kumimoji="0" lang="en-US" sz="3200" b="1" i="0" u="none" strike="noStrike" kern="1200" cap="none" spc="0" normalizeH="0" baseline="0" noProof="0" dirty="0" smtClean="0">
                <a:ln>
                  <a:noFill/>
                </a:ln>
                <a:effectLst/>
                <a:uLnTx/>
                <a:uFillTx/>
                <a:latin typeface="Tahoma" pitchFamily="34" charset="0"/>
                <a:ea typeface="+mj-ea"/>
                <a:cs typeface="Tahoma" pitchFamily="34" charset="0"/>
              </a:rPr>
              <a:t>At A Glance</a:t>
            </a:r>
            <a:endParaRPr kumimoji="0" lang="ms-MY" sz="3200" b="1" i="0" u="none" strike="noStrike" kern="1200" cap="none" spc="0" normalizeH="0" baseline="0" noProof="0" dirty="0" smtClean="0">
              <a:ln>
                <a:noFill/>
              </a:ln>
              <a:effectLst/>
              <a:uLnTx/>
              <a:uFillTx/>
              <a:latin typeface="Tahoma" pitchFamily="34" charset="0"/>
              <a:ea typeface="+mj-ea"/>
              <a:cs typeface="Tahoma" pitchFamily="34" charset="0"/>
            </a:endParaRPr>
          </a:p>
        </p:txBody>
      </p:sp>
      <p:graphicFrame>
        <p:nvGraphicFramePr>
          <p:cNvPr id="5" name="Content Placeholder 5"/>
          <p:cNvGraphicFramePr>
            <a:graphicFrameLocks/>
          </p:cNvGraphicFramePr>
          <p:nvPr/>
        </p:nvGraphicFramePr>
        <p:xfrm>
          <a:off x="457200" y="1752600"/>
          <a:ext cx="8229600" cy="4708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8596" y="914400"/>
            <a:ext cx="8410604" cy="1295400"/>
          </a:xfrm>
        </p:spPr>
        <p:txBody>
          <a:bodyPr/>
          <a:lstStyle/>
          <a:p>
            <a:pPr algn="just"/>
            <a:r>
              <a:rPr lang="ms-MY" sz="2400" b="1" dirty="0" smtClean="0">
                <a:solidFill>
                  <a:schemeClr val="tx1"/>
                </a:solidFill>
                <a:latin typeface="Tahoma" pitchFamily="34" charset="0"/>
                <a:cs typeface="Tahoma" pitchFamily="34" charset="0"/>
              </a:rPr>
              <a:t>Producer of National Statistics of reliable and integrity for national planning and development through:</a:t>
            </a:r>
            <a:endParaRPr lang="ms-MY" sz="2400" b="1" dirty="0">
              <a:solidFill>
                <a:schemeClr val="tx1"/>
              </a:solidFill>
              <a:latin typeface="Tahoma" pitchFamily="34" charset="0"/>
              <a:cs typeface="Tahoma" pitchFamily="34" charset="0"/>
            </a:endParaRPr>
          </a:p>
        </p:txBody>
      </p:sp>
      <p:graphicFrame>
        <p:nvGraphicFramePr>
          <p:cNvPr id="5" name="Content Placeholder 4"/>
          <p:cNvGraphicFramePr>
            <a:graphicFrameLocks noGrp="1"/>
          </p:cNvGraphicFramePr>
          <p:nvPr>
            <p:ph idx="1"/>
          </p:nvPr>
        </p:nvGraphicFramePr>
        <p:xfrm>
          <a:off x="381000" y="2057400"/>
          <a:ext cx="8229600" cy="4643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a:xfrm>
            <a:off x="457200" y="533400"/>
            <a:ext cx="8410604" cy="5334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effectLst/>
                <a:uLnTx/>
                <a:uFillTx/>
                <a:latin typeface="Tahoma" pitchFamily="34" charset="0"/>
                <a:ea typeface="+mj-ea"/>
                <a:cs typeface="Tahoma" pitchFamily="34" charset="0"/>
              </a:rPr>
              <a:t>Mission</a:t>
            </a:r>
            <a:br>
              <a:rPr kumimoji="0" lang="en-US" sz="3200" b="1" i="0" u="none" strike="noStrike" kern="1200" cap="none" spc="0" normalizeH="0" baseline="0" noProof="0" dirty="0" smtClean="0">
                <a:ln>
                  <a:noFill/>
                </a:ln>
                <a:effectLst/>
                <a:uLnTx/>
                <a:uFillTx/>
                <a:latin typeface="Tahoma" pitchFamily="34" charset="0"/>
                <a:ea typeface="+mj-ea"/>
                <a:cs typeface="Tahoma" pitchFamily="34" charset="0"/>
              </a:rPr>
            </a:br>
            <a:endParaRPr kumimoji="0" lang="ms-MY" sz="3200" b="1" i="0" u="none" strike="noStrike" kern="1200" cap="none" spc="0" normalizeH="0" baseline="0" noProof="0" dirty="0">
              <a:ln>
                <a:noFill/>
              </a:ln>
              <a:effectLst/>
              <a:uLnTx/>
              <a:uFillTx/>
              <a:latin typeface="Tahoma" pitchFamily="34" charset="0"/>
              <a:ea typeface="+mj-ea"/>
              <a:cs typeface="Tahom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533400"/>
            <a:ext cx="8229600" cy="1066800"/>
          </a:xfrm>
        </p:spPr>
        <p:txBody>
          <a:bodyPr/>
          <a:lstStyle/>
          <a:p>
            <a:pPr eaLnBrk="1" hangingPunct="1"/>
            <a:r>
              <a:rPr lang="en-US" b="1" dirty="0" smtClean="0">
                <a:solidFill>
                  <a:schemeClr val="tx1"/>
                </a:solidFill>
                <a:latin typeface="Tahoma" pitchFamily="34" charset="0"/>
                <a:cs typeface="Tahoma" pitchFamily="34" charset="0"/>
              </a:rPr>
              <a:t>Malaysia’s Statistical System</a:t>
            </a:r>
            <a:endParaRPr lang="ms-MY" b="1" dirty="0" smtClean="0">
              <a:solidFill>
                <a:schemeClr val="tx1"/>
              </a:solidFill>
              <a:latin typeface="Tahoma" pitchFamily="34" charset="0"/>
              <a:cs typeface="Tahoma" pitchFamily="34" charset="0"/>
            </a:endParaRPr>
          </a:p>
        </p:txBody>
      </p:sp>
      <p:sp>
        <p:nvSpPr>
          <p:cNvPr id="6" name="Content Placeholder 2"/>
          <p:cNvSpPr>
            <a:spLocks noGrp="1"/>
          </p:cNvSpPr>
          <p:nvPr>
            <p:ph idx="1"/>
          </p:nvPr>
        </p:nvSpPr>
        <p:spPr>
          <a:xfrm>
            <a:off x="857250" y="2152650"/>
            <a:ext cx="7072313" cy="4324350"/>
          </a:xfrm>
        </p:spPr>
        <p:txBody>
          <a:bodyPr>
            <a:normAutofit/>
          </a:bodyPr>
          <a:lstStyle/>
          <a:p>
            <a:pPr marL="0" indent="0" algn="ctr" eaLnBrk="1" fontAlgn="auto" hangingPunct="1">
              <a:spcAft>
                <a:spcPts val="0"/>
              </a:spcAft>
              <a:buClr>
                <a:schemeClr val="accent3"/>
              </a:buClr>
              <a:buFont typeface="Georgia"/>
              <a:buNone/>
              <a:defRPr/>
            </a:pPr>
            <a:r>
              <a:rPr lang="en-US" sz="2400" b="1" dirty="0" smtClean="0">
                <a:solidFill>
                  <a:schemeClr val="tx1"/>
                </a:solidFill>
                <a:latin typeface="Tahoma" pitchFamily="34" charset="0"/>
                <a:cs typeface="Tahoma" pitchFamily="34" charset="0"/>
              </a:rPr>
              <a:t>A centralised system</a:t>
            </a:r>
            <a:r>
              <a:rPr lang="en-US" sz="2400" dirty="0" smtClean="0">
                <a:solidFill>
                  <a:schemeClr val="tx1"/>
                </a:solidFill>
                <a:latin typeface="Tahoma" pitchFamily="34" charset="0"/>
                <a:cs typeface="Tahoma" pitchFamily="34" charset="0"/>
              </a:rPr>
              <a:t> and at the same time allows other agencies to collect statistics to fulfill their own needs</a:t>
            </a:r>
          </a:p>
          <a:p>
            <a:pPr marL="365760" indent="-256032" algn="ctr" eaLnBrk="1" fontAlgn="auto" hangingPunct="1">
              <a:spcAft>
                <a:spcPts val="0"/>
              </a:spcAft>
              <a:buClr>
                <a:schemeClr val="accent3"/>
              </a:buClr>
              <a:buFont typeface="Georgia"/>
              <a:buChar char="•"/>
              <a:defRPr/>
            </a:pPr>
            <a:endParaRPr lang="ms-MY" sz="2400" dirty="0">
              <a:solidFill>
                <a:schemeClr val="tx1"/>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28600"/>
            <a:ext cx="8363272" cy="1143000"/>
          </a:xfrm>
        </p:spPr>
        <p:txBody>
          <a:bodyPr/>
          <a:lstStyle/>
          <a:p>
            <a:r>
              <a:rPr lang="en-US" b="1" dirty="0" smtClean="0">
                <a:solidFill>
                  <a:schemeClr val="tx1"/>
                </a:solidFill>
                <a:latin typeface="Tahoma" pitchFamily="34" charset="0"/>
                <a:cs typeface="Tahoma" pitchFamily="34" charset="0"/>
              </a:rPr>
              <a:t>Outline of the Presentation</a:t>
            </a:r>
            <a:endParaRPr lang="en-GB" b="1" dirty="0">
              <a:solidFill>
                <a:schemeClr val="tx1"/>
              </a:solidFill>
              <a:latin typeface="Tahoma" pitchFamily="34" charset="0"/>
              <a:cs typeface="Tahoma" pitchFamily="34" charset="0"/>
            </a:endParaRPr>
          </a:p>
        </p:txBody>
      </p:sp>
      <p:sp>
        <p:nvSpPr>
          <p:cNvPr id="5" name="Content Placeholder 2"/>
          <p:cNvSpPr>
            <a:spLocks noGrp="1"/>
          </p:cNvSpPr>
          <p:nvPr>
            <p:ph idx="1"/>
          </p:nvPr>
        </p:nvSpPr>
        <p:spPr>
          <a:xfrm>
            <a:off x="323528" y="1551856"/>
            <a:ext cx="9201472" cy="4925144"/>
          </a:xfrm>
        </p:spPr>
        <p:txBody>
          <a:bodyPr>
            <a:normAutofit/>
          </a:bodyPr>
          <a:lstStyle/>
          <a:p>
            <a:pPr marL="514350" indent="-514350">
              <a:lnSpc>
                <a:spcPct val="150000"/>
              </a:lnSpc>
              <a:buFont typeface="+mj-lt"/>
              <a:buAutoNum type="arabicPeriod"/>
            </a:pPr>
            <a:r>
              <a:rPr lang="en-US" sz="2800" b="1" dirty="0" smtClean="0">
                <a:solidFill>
                  <a:schemeClr val="tx1"/>
                </a:solidFill>
                <a:latin typeface="Tahoma" pitchFamily="34" charset="0"/>
                <a:cs typeface="Tahoma" pitchFamily="34" charset="0"/>
              </a:rPr>
              <a:t>DOSM at a glance</a:t>
            </a:r>
          </a:p>
          <a:p>
            <a:pPr marL="514350" indent="-514350">
              <a:lnSpc>
                <a:spcPct val="150000"/>
              </a:lnSpc>
              <a:buFont typeface="+mj-lt"/>
              <a:buAutoNum type="arabicPeriod"/>
            </a:pPr>
            <a:r>
              <a:rPr lang="en-GB" sz="2800" b="1" dirty="0" smtClean="0">
                <a:solidFill>
                  <a:srgbClr val="CC0099"/>
                </a:solidFill>
                <a:latin typeface="Tahoma" pitchFamily="34" charset="0"/>
                <a:cs typeface="Tahoma" pitchFamily="34" charset="0"/>
              </a:rPr>
              <a:t>Capitalizing on ICT for data communication </a:t>
            </a:r>
          </a:p>
          <a:p>
            <a:pPr marL="514350" indent="-514350">
              <a:lnSpc>
                <a:spcPct val="150000"/>
              </a:lnSpc>
              <a:buFont typeface="+mj-lt"/>
              <a:buAutoNum type="arabicPeriod"/>
            </a:pPr>
            <a:r>
              <a:rPr lang="en-US" sz="2800" b="1" dirty="0" smtClean="0">
                <a:solidFill>
                  <a:schemeClr val="tx1"/>
                </a:solidFill>
                <a:latin typeface="Tahoma" pitchFamily="34" charset="0"/>
                <a:cs typeface="Tahoma" pitchFamily="34" charset="0"/>
              </a:rPr>
              <a:t>Impact </a:t>
            </a:r>
          </a:p>
          <a:p>
            <a:pPr marL="514350" indent="-514350">
              <a:lnSpc>
                <a:spcPct val="150000"/>
              </a:lnSpc>
              <a:buFont typeface="+mj-lt"/>
              <a:buAutoNum type="arabicPeriod"/>
            </a:pPr>
            <a:r>
              <a:rPr lang="en-US" sz="2800" b="1" dirty="0" smtClean="0">
                <a:solidFill>
                  <a:schemeClr val="tx1"/>
                </a:solidFill>
                <a:latin typeface="Tahoma" pitchFamily="34" charset="0"/>
                <a:cs typeface="Tahoma" pitchFamily="34" charset="0"/>
              </a:rPr>
              <a:t>Moving forward</a:t>
            </a:r>
          </a:p>
          <a:p>
            <a:pPr>
              <a:lnSpc>
                <a:spcPct val="150000"/>
              </a:lnSpc>
              <a:buNone/>
            </a:pPr>
            <a:endParaRPr lang="ms-MY" sz="2400" dirty="0">
              <a:solidFill>
                <a:schemeClr val="tx1"/>
              </a:solidFill>
              <a:latin typeface="Tahoma" pitchFamily="34" charset="0"/>
              <a:cs typeface="Tahoma" pitchFamily="34" charset="0"/>
            </a:endParaRPr>
          </a:p>
        </p:txBody>
      </p:sp>
    </p:spTree>
    <p:extLst>
      <p:ext uri="{BB962C8B-B14F-4D97-AF65-F5344CB8AC3E}">
        <p14:creationId xmlns="" xmlns:p14="http://schemas.microsoft.com/office/powerpoint/2010/main" val="3852929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8915400" cy="762000"/>
          </a:xfrm>
        </p:spPr>
        <p:txBody>
          <a:bodyPr>
            <a:noAutofit/>
          </a:bodyPr>
          <a:lstStyle/>
          <a:p>
            <a:pPr eaLnBrk="1" fontAlgn="auto" hangingPunct="1">
              <a:spcAft>
                <a:spcPts val="0"/>
              </a:spcAft>
              <a:defRPr/>
            </a:pPr>
            <a:r>
              <a:rPr lang="en-US" sz="2000" b="1" dirty="0" smtClean="0">
                <a:solidFill>
                  <a:schemeClr val="tx1"/>
                </a:solidFill>
                <a:latin typeface="Tahoma" pitchFamily="34" charset="0"/>
                <a:cs typeface="Tahoma" pitchFamily="34" charset="0"/>
              </a:rPr>
              <a:t>Where is data communication in Generic Business Statistical Model?</a:t>
            </a:r>
            <a:endParaRPr lang="en-US" sz="2000" b="1" dirty="0">
              <a:solidFill>
                <a:schemeClr val="tx1"/>
              </a:solidFill>
              <a:latin typeface="Tahoma" pitchFamily="34" charset="0"/>
              <a:cs typeface="Tahoma" pitchFamily="34" charset="0"/>
            </a:endParaRPr>
          </a:p>
        </p:txBody>
      </p:sp>
      <p:pic>
        <p:nvPicPr>
          <p:cNvPr id="5" name="Picture 7"/>
          <p:cNvPicPr>
            <a:picLocks noChangeAspect="1" noChangeArrowheads="1"/>
          </p:cNvPicPr>
          <p:nvPr/>
        </p:nvPicPr>
        <p:blipFill>
          <a:blip r:embed="rId3" cstate="print"/>
          <a:srcRect/>
          <a:stretch>
            <a:fillRect/>
          </a:stretch>
        </p:blipFill>
        <p:spPr bwMode="auto">
          <a:xfrm>
            <a:off x="185738" y="755650"/>
            <a:ext cx="8729662" cy="6102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GB" b="1" dirty="0" smtClean="0">
                <a:solidFill>
                  <a:schemeClr val="tx1"/>
                </a:solidFill>
                <a:latin typeface="Tahoma" pitchFamily="34" charset="0"/>
                <a:cs typeface="Tahoma" pitchFamily="34" charset="0"/>
              </a:rPr>
              <a:t>Capitalizing on ICT for Data Communication </a:t>
            </a:r>
            <a:endParaRPr lang="en-US" dirty="0">
              <a:solidFill>
                <a:schemeClr val="tx1"/>
              </a:solidFill>
            </a:endParaRPr>
          </a:p>
        </p:txBody>
      </p:sp>
      <p:sp>
        <p:nvSpPr>
          <p:cNvPr id="4" name="Content Placeholder 2"/>
          <p:cNvSpPr>
            <a:spLocks noGrp="1"/>
          </p:cNvSpPr>
          <p:nvPr>
            <p:ph idx="1"/>
          </p:nvPr>
        </p:nvSpPr>
        <p:spPr>
          <a:xfrm>
            <a:off x="609600" y="1752600"/>
            <a:ext cx="7696200" cy="4495800"/>
          </a:xfrm>
          <a:noFill/>
        </p:spPr>
        <p:txBody>
          <a:bodyPr>
            <a:normAutofit/>
          </a:bodyPr>
          <a:lstStyle/>
          <a:p>
            <a:pPr marL="536575" indent="-454025" algn="just" eaLnBrk="1" fontAlgn="auto" hangingPunct="1">
              <a:spcAft>
                <a:spcPts val="0"/>
              </a:spcAft>
              <a:buClr>
                <a:srgbClr val="FF0000"/>
              </a:buClr>
              <a:buFont typeface="Wingdings 2"/>
              <a:buNone/>
              <a:defRPr/>
            </a:pPr>
            <a:r>
              <a:rPr lang="en-US" b="1" dirty="0" smtClean="0">
                <a:solidFill>
                  <a:schemeClr val="tx1"/>
                </a:solidFill>
                <a:latin typeface="Tahoma" pitchFamily="34" charset="0"/>
                <a:ea typeface="Tahoma" pitchFamily="34" charset="0"/>
                <a:cs typeface="Tahoma" pitchFamily="34" charset="0"/>
              </a:rPr>
              <a:t>Guiding Documents:</a:t>
            </a:r>
          </a:p>
          <a:p>
            <a:pPr marL="536575" indent="-454025" algn="just" eaLnBrk="1" fontAlgn="auto" hangingPunct="1">
              <a:spcAft>
                <a:spcPts val="0"/>
              </a:spcAft>
              <a:buFont typeface="Wingdings" pitchFamily="2" charset="2"/>
              <a:buChar char="q"/>
              <a:defRPr/>
            </a:pPr>
            <a:r>
              <a:rPr lang="en-US" b="1" dirty="0" smtClean="0">
                <a:solidFill>
                  <a:schemeClr val="tx1"/>
                </a:solidFill>
                <a:latin typeface="Tahoma" pitchFamily="34" charset="0"/>
                <a:ea typeface="Tahoma" pitchFamily="34" charset="0"/>
                <a:cs typeface="Tahoma" pitchFamily="34" charset="0"/>
              </a:rPr>
              <a:t>DOSM Strategic Plans 2010 – 2014</a:t>
            </a:r>
          </a:p>
          <a:p>
            <a:pPr marL="536575" indent="-454025" algn="just" eaLnBrk="1" fontAlgn="auto" hangingPunct="1">
              <a:spcAft>
                <a:spcPts val="0"/>
              </a:spcAft>
              <a:buFont typeface="Wingdings 2"/>
              <a:buNone/>
              <a:defRPr/>
            </a:pPr>
            <a:r>
              <a:rPr lang="en-US" b="1" dirty="0" smtClean="0">
                <a:solidFill>
                  <a:schemeClr val="tx1"/>
                </a:solidFill>
                <a:latin typeface="Tahoma" pitchFamily="34" charset="0"/>
                <a:ea typeface="Tahoma" pitchFamily="34" charset="0"/>
                <a:cs typeface="Tahoma" pitchFamily="34" charset="0"/>
              </a:rPr>
              <a:t>	</a:t>
            </a:r>
            <a:r>
              <a:rPr lang="en-US" sz="2800" b="1" dirty="0" smtClean="0">
                <a:solidFill>
                  <a:schemeClr val="tx1"/>
                </a:solidFill>
                <a:latin typeface="Tahoma" pitchFamily="34" charset="0"/>
                <a:ea typeface="Tahoma" pitchFamily="34" charset="0"/>
                <a:cs typeface="Tahoma" pitchFamily="34" charset="0"/>
              </a:rPr>
              <a:t>Chapter 3 Item 3.3 Enhancement of Data Communications</a:t>
            </a:r>
          </a:p>
          <a:p>
            <a:pPr marL="914400" indent="0" algn="just" eaLnBrk="1" fontAlgn="auto" hangingPunct="1">
              <a:spcAft>
                <a:spcPts val="0"/>
              </a:spcAft>
              <a:buFont typeface="Wingdings" pitchFamily="2" charset="2"/>
              <a:buChar char="§"/>
              <a:defRPr/>
            </a:pPr>
            <a:r>
              <a:rPr lang="en-US" sz="2400" b="1" dirty="0" smtClean="0">
                <a:solidFill>
                  <a:schemeClr val="tx1"/>
                </a:solidFill>
                <a:latin typeface="Tahoma" pitchFamily="34" charset="0"/>
                <a:ea typeface="Tahoma" pitchFamily="34" charset="0"/>
                <a:cs typeface="Tahoma" pitchFamily="34" charset="0"/>
              </a:rPr>
              <a:t>  Portal</a:t>
            </a:r>
          </a:p>
          <a:p>
            <a:pPr marL="914400" indent="0" algn="just" eaLnBrk="1" fontAlgn="auto" hangingPunct="1">
              <a:spcAft>
                <a:spcPts val="0"/>
              </a:spcAft>
              <a:buFont typeface="Wingdings" pitchFamily="2" charset="2"/>
              <a:buChar char="§"/>
              <a:defRPr/>
            </a:pPr>
            <a:r>
              <a:rPr lang="en-US" sz="2400" b="1" dirty="0" smtClean="0">
                <a:solidFill>
                  <a:schemeClr val="tx1"/>
                </a:solidFill>
                <a:latin typeface="Tahoma" pitchFamily="34" charset="0"/>
                <a:ea typeface="Tahoma" pitchFamily="34" charset="0"/>
                <a:cs typeface="Tahoma" pitchFamily="34" charset="0"/>
              </a:rPr>
              <a:t>  Interactive Databases</a:t>
            </a:r>
          </a:p>
          <a:p>
            <a:pPr marL="1150938" indent="-236538" algn="just" eaLnBrk="1" fontAlgn="auto" hangingPunct="1">
              <a:spcAft>
                <a:spcPts val="0"/>
              </a:spcAft>
              <a:buFont typeface="Wingdings" pitchFamily="2" charset="2"/>
              <a:buChar char="§"/>
              <a:defRPr/>
            </a:pPr>
            <a:r>
              <a:rPr lang="en-US" sz="2400" b="1" dirty="0" smtClean="0">
                <a:solidFill>
                  <a:schemeClr val="tx1"/>
                </a:solidFill>
                <a:latin typeface="Tahoma" pitchFamily="34" charset="0"/>
                <a:ea typeface="Tahoma" pitchFamily="34" charset="0"/>
                <a:cs typeface="Tahoma" pitchFamily="34" charset="0"/>
              </a:rPr>
              <a:t>Webpage for specific target groups (student, researches etc.)</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P102701231_template">
  <a:themeElements>
    <a:clrScheme name="Custom 66">
      <a:dk1>
        <a:sysClr val="windowText" lastClr="000000"/>
      </a:dk1>
      <a:lt1>
        <a:sysClr val="window" lastClr="FFFFFF"/>
      </a:lt1>
      <a:dk2>
        <a:srgbClr val="000000"/>
      </a:dk2>
      <a:lt2>
        <a:srgbClr val="FFFFFF"/>
      </a:lt2>
      <a:accent1>
        <a:srgbClr val="4579A4"/>
      </a:accent1>
      <a:accent2>
        <a:srgbClr val="1188EA"/>
      </a:accent2>
      <a:accent3>
        <a:srgbClr val="B9EA11"/>
      </a:accent3>
      <a:accent4>
        <a:srgbClr val="81A445"/>
      </a:accent4>
      <a:accent5>
        <a:srgbClr val="0A4780"/>
      </a:accent5>
      <a:accent6>
        <a:srgbClr val="BFBFBF"/>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2DEDA93-CE9C-4CD3-A402-2FAE275023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TP102701231_template</Template>
  <TotalTime>2488</TotalTime>
  <Words>1839</Words>
  <Application>Microsoft Office PowerPoint</Application>
  <PresentationFormat>On-screen Show (4:3)</PresentationFormat>
  <Paragraphs>284</Paragraphs>
  <Slides>23</Slides>
  <Notes>23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26" baseType="lpstr">
      <vt:lpstr>TP102701231_template</vt:lpstr>
      <vt:lpstr>Picture</vt:lpstr>
      <vt:lpstr>Worksheet</vt:lpstr>
      <vt:lpstr>Capitalizing on ICT for Data Communication</vt:lpstr>
      <vt:lpstr>Outline of the Presentation</vt:lpstr>
      <vt:lpstr>Outline of the Presentation</vt:lpstr>
      <vt:lpstr>Slide 4</vt:lpstr>
      <vt:lpstr>Producer of National Statistics of reliable and integrity for national planning and development through:</vt:lpstr>
      <vt:lpstr>Malaysia’s Statistical System</vt:lpstr>
      <vt:lpstr>Outline of the Presentation</vt:lpstr>
      <vt:lpstr>Where is data communication in Generic Business Statistical Model?</vt:lpstr>
      <vt:lpstr>Capitalizing on ICT for Data Communication </vt:lpstr>
      <vt:lpstr>Current Practices</vt:lpstr>
      <vt:lpstr>Website</vt:lpstr>
      <vt:lpstr>SDDS – DOSM Data Releases</vt:lpstr>
      <vt:lpstr>Free Download Facility</vt:lpstr>
      <vt:lpstr>Free Download Facility (cont’d)</vt:lpstr>
      <vt:lpstr>Interactive Database</vt:lpstr>
      <vt:lpstr>MySMS 15888</vt:lpstr>
      <vt:lpstr>MySMS 15888     Services Provided by DOSM</vt:lpstr>
      <vt:lpstr>acebook</vt:lpstr>
      <vt:lpstr>Outline of the Presentation</vt:lpstr>
      <vt:lpstr>Impact</vt:lpstr>
      <vt:lpstr>Outline of the Presentation</vt:lpstr>
      <vt:lpstr>Moving Forward </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Presentation Title Goes Here</dc:title>
  <dc:creator>salwani</dc:creator>
  <cp:lastModifiedBy>nan ramlah</cp:lastModifiedBy>
  <cp:revision>189</cp:revision>
  <dcterms:created xsi:type="dcterms:W3CDTF">2012-06-06T01:19:30Z</dcterms:created>
  <dcterms:modified xsi:type="dcterms:W3CDTF">2012-06-20T00:29:03Z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TC027012329991</vt:lpwstr>
  </property>
</Properties>
</file>